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6.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7.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8.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9.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10.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11.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12.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6"/>
    <p:sldMasterId id="2147484703" r:id="rId7"/>
    <p:sldMasterId id="2147484723" r:id="rId8"/>
    <p:sldMasterId id="2147484743" r:id="rId9"/>
    <p:sldMasterId id="2147484763" r:id="rId10"/>
    <p:sldMasterId id="2147484783" r:id="rId11"/>
    <p:sldMasterId id="2147484803" r:id="rId12"/>
    <p:sldMasterId id="2147484823" r:id="rId13"/>
    <p:sldMasterId id="2147484843" r:id="rId14"/>
    <p:sldMasterId id="2147484863" r:id="rId15"/>
    <p:sldMasterId id="2147484883" r:id="rId16"/>
    <p:sldMasterId id="2147484903" r:id="rId17"/>
    <p:sldMasterId id="2147484923" r:id="rId18"/>
  </p:sldMasterIdLst>
  <p:notesMasterIdLst>
    <p:notesMasterId r:id="rId44"/>
  </p:notesMasterIdLst>
  <p:handoutMasterIdLst>
    <p:handoutMasterId r:id="rId45"/>
  </p:handoutMasterIdLst>
  <p:sldIdLst>
    <p:sldId id="2147347467" r:id="rId19"/>
    <p:sldId id="2147347470" r:id="rId20"/>
    <p:sldId id="2147347469" r:id="rId21"/>
    <p:sldId id="2147347468" r:id="rId22"/>
    <p:sldId id="2076137206" r:id="rId23"/>
    <p:sldId id="4545" r:id="rId24"/>
    <p:sldId id="323" r:id="rId25"/>
    <p:sldId id="2147347461" r:id="rId26"/>
    <p:sldId id="2315" r:id="rId27"/>
    <p:sldId id="4460" r:id="rId28"/>
    <p:sldId id="4461" r:id="rId29"/>
    <p:sldId id="347" r:id="rId30"/>
    <p:sldId id="1913" r:id="rId31"/>
    <p:sldId id="1912" r:id="rId32"/>
    <p:sldId id="1917" r:id="rId33"/>
    <p:sldId id="1914" r:id="rId34"/>
    <p:sldId id="349" r:id="rId35"/>
    <p:sldId id="326" r:id="rId36"/>
    <p:sldId id="2147347464" r:id="rId37"/>
    <p:sldId id="2147347465" r:id="rId38"/>
    <p:sldId id="2147347471" r:id="rId39"/>
    <p:sldId id="2147347462" r:id="rId40"/>
    <p:sldId id="1738" r:id="rId41"/>
    <p:sldId id="1725" r:id="rId42"/>
    <p:sldId id="1532" r:id="rId4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0AE942B-110F-4325-A1C0-37F7943320C4}">
          <p14:sldIdLst>
            <p14:sldId id="2147347467"/>
            <p14:sldId id="2147347470"/>
            <p14:sldId id="2147347469"/>
            <p14:sldId id="2147347468"/>
            <p14:sldId id="2076137206"/>
            <p14:sldId id="4545"/>
            <p14:sldId id="323"/>
            <p14:sldId id="2147347461"/>
            <p14:sldId id="2315"/>
            <p14:sldId id="4460"/>
            <p14:sldId id="4461"/>
            <p14:sldId id="347"/>
            <p14:sldId id="1913"/>
            <p14:sldId id="1912"/>
            <p14:sldId id="1917"/>
            <p14:sldId id="1914"/>
            <p14:sldId id="349"/>
            <p14:sldId id="326"/>
            <p14:sldId id="2147347464"/>
            <p14:sldId id="2147347465"/>
            <p14:sldId id="2147347471"/>
            <p14:sldId id="2147347462"/>
            <p14:sldId id="1738"/>
            <p14:sldId id="1725"/>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Fouad Rachkidi" initials="FR" lastIdx="20" clrIdx="4">
    <p:extLst>
      <p:ext uri="{19B8F6BF-5375-455C-9EA6-DF929625EA0E}">
        <p15:presenceInfo xmlns:p15="http://schemas.microsoft.com/office/powerpoint/2012/main" userId="S::frachkid@microsoft.com::41893ca2-d1da-408f-82ed-14a7028561f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002050"/>
    <a:srgbClr val="FFFFFF"/>
    <a:srgbClr val="737373"/>
    <a:srgbClr val="008272"/>
    <a:srgbClr val="004B50"/>
    <a:srgbClr val="E6E6E6"/>
    <a:srgbClr val="D2D2D2"/>
    <a:srgbClr val="000000"/>
    <a:srgbClr val="1A1A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B03307-3516-4D0A-94A7-2662A4BA7AD5}" v="3" dt="2022-03-03T19:27:35.9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2925" autoAdjust="0"/>
  </p:normalViewPr>
  <p:slideViewPr>
    <p:cSldViewPr snapToGrid="0">
      <p:cViewPr varScale="1">
        <p:scale>
          <a:sx n="117" d="100"/>
          <a:sy n="117" d="100"/>
        </p:scale>
        <p:origin x="77" y="82"/>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91" d="100"/>
          <a:sy n="91" d="100"/>
        </p:scale>
        <p:origin x="356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8.xml"/><Relationship Id="rId18" Type="http://schemas.openxmlformats.org/officeDocument/2006/relationships/slideMaster" Target="slideMasters/slideMaster13.xml"/><Relationship Id="rId26" Type="http://schemas.openxmlformats.org/officeDocument/2006/relationships/slide" Target="slides/slide8.xml"/><Relationship Id="rId39" Type="http://schemas.openxmlformats.org/officeDocument/2006/relationships/slide" Target="slides/slide21.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2.xml"/><Relationship Id="rId2" Type="http://schemas.openxmlformats.org/officeDocument/2006/relationships/customXml" Target="../customXml/item2.xml"/><Relationship Id="rId16" Type="http://schemas.openxmlformats.org/officeDocument/2006/relationships/slideMaster" Target="slideMasters/slideMaster11.xml"/><Relationship Id="rId29" Type="http://schemas.openxmlformats.org/officeDocument/2006/relationships/slide" Target="slides/slide11.xml"/><Relationship Id="rId11" Type="http://schemas.openxmlformats.org/officeDocument/2006/relationships/slideMaster" Target="slideMasters/slideMaster6.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handoutMaster" Target="handoutMasters/handoutMaster1.xml"/><Relationship Id="rId5" Type="http://schemas.openxmlformats.org/officeDocument/2006/relationships/customXml" Target="../customXml/item5.xml"/><Relationship Id="rId15" Type="http://schemas.openxmlformats.org/officeDocument/2006/relationships/slideMaster" Target="slideMasters/slideMaster10.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theme" Target="theme/theme1.xml"/><Relationship Id="rId10" Type="http://schemas.openxmlformats.org/officeDocument/2006/relationships/slideMaster" Target="slideMasters/slideMaster5.xml"/><Relationship Id="rId19" Type="http://schemas.openxmlformats.org/officeDocument/2006/relationships/slide" Target="slides/slide1.xml"/><Relationship Id="rId31" Type="http://schemas.openxmlformats.org/officeDocument/2006/relationships/slide" Target="slides/slide13.xml"/><Relationship Id="rId44" Type="http://schemas.openxmlformats.org/officeDocument/2006/relationships/notesMaster" Target="notesMasters/notesMaster1.xml"/><Relationship Id="rId52"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Master" Target="slideMasters/slideMaster9.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viewProps" Target="viewProps.xml"/><Relationship Id="rId8" Type="http://schemas.openxmlformats.org/officeDocument/2006/relationships/slideMaster" Target="slideMasters/slideMaster3.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Master" Target="slideMasters/slideMaster7.xml"/><Relationship Id="rId17" Type="http://schemas.openxmlformats.org/officeDocument/2006/relationships/slideMaster" Target="slideMasters/slideMaster12.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commentAuthors" Target="commentAuthors.xml"/><Relationship Id="rId20" Type="http://schemas.openxmlformats.org/officeDocument/2006/relationships/slide" Target="slides/slide2.xml"/><Relationship Id="rId41"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opher Jasset" userId="d24dec82-5cf2-4890-a273-6a4d1b818550" providerId="ADAL" clId="{809261BA-B1CC-4BCE-8AC5-26123115DC79}"/>
    <pc:docChg chg="undo custSel addSld delSld modSld sldOrd modSection">
      <pc:chgData name="Christopher Jasset" userId="d24dec82-5cf2-4890-a273-6a4d1b818550" providerId="ADAL" clId="{809261BA-B1CC-4BCE-8AC5-26123115DC79}" dt="2021-11-10T19:13:09.713" v="558" actId="47"/>
      <pc:docMkLst>
        <pc:docMk/>
      </pc:docMkLst>
      <pc:sldChg chg="modSp mod">
        <pc:chgData name="Christopher Jasset" userId="d24dec82-5cf2-4890-a273-6a4d1b818550" providerId="ADAL" clId="{809261BA-B1CC-4BCE-8AC5-26123115DC79}" dt="2021-11-09T18:05:06.015" v="552" actId="1076"/>
        <pc:sldMkLst>
          <pc:docMk/>
          <pc:sldMk cId="2352432672" sldId="323"/>
        </pc:sldMkLst>
        <pc:spChg chg="mod">
          <ac:chgData name="Christopher Jasset" userId="d24dec82-5cf2-4890-a273-6a4d1b818550" providerId="ADAL" clId="{809261BA-B1CC-4BCE-8AC5-26123115DC79}" dt="2021-11-09T18:05:06.015" v="552" actId="1076"/>
          <ac:spMkLst>
            <pc:docMk/>
            <pc:sldMk cId="2352432672" sldId="323"/>
            <ac:spMk id="3" creationId="{707094D0-C623-4510-B1A8-AEA346D92FDA}"/>
          </ac:spMkLst>
        </pc:spChg>
      </pc:sldChg>
      <pc:sldChg chg="ord">
        <pc:chgData name="Christopher Jasset" userId="d24dec82-5cf2-4890-a273-6a4d1b818550" providerId="ADAL" clId="{809261BA-B1CC-4BCE-8AC5-26123115DC79}" dt="2021-11-09T17:55:09.874" v="491"/>
        <pc:sldMkLst>
          <pc:docMk/>
          <pc:sldMk cId="3310803940" sldId="326"/>
        </pc:sldMkLst>
      </pc:sldChg>
      <pc:sldChg chg="modSp mod">
        <pc:chgData name="Christopher Jasset" userId="d24dec82-5cf2-4890-a273-6a4d1b818550" providerId="ADAL" clId="{809261BA-B1CC-4BCE-8AC5-26123115DC79}" dt="2021-11-09T03:12:53.479" v="24" actId="20577"/>
        <pc:sldMkLst>
          <pc:docMk/>
          <pc:sldMk cId="2297947841" sldId="347"/>
        </pc:sldMkLst>
        <pc:spChg chg="mod">
          <ac:chgData name="Christopher Jasset" userId="d24dec82-5cf2-4890-a273-6a4d1b818550" providerId="ADAL" clId="{809261BA-B1CC-4BCE-8AC5-26123115DC79}" dt="2021-11-09T03:12:53.479" v="24" actId="20577"/>
          <ac:spMkLst>
            <pc:docMk/>
            <pc:sldMk cId="2297947841" sldId="347"/>
            <ac:spMk id="2" creationId="{A451A18C-EC64-4BCE-8423-F8CDE96FBBD3}"/>
          </ac:spMkLst>
        </pc:spChg>
      </pc:sldChg>
      <pc:sldChg chg="del">
        <pc:chgData name="Christopher Jasset" userId="d24dec82-5cf2-4890-a273-6a4d1b818550" providerId="ADAL" clId="{809261BA-B1CC-4BCE-8AC5-26123115DC79}" dt="2021-11-09T17:50:59.118" v="459" actId="2696"/>
        <pc:sldMkLst>
          <pc:docMk/>
          <pc:sldMk cId="3605679209" sldId="348"/>
        </pc:sldMkLst>
      </pc:sldChg>
      <pc:sldChg chg="ord">
        <pc:chgData name="Christopher Jasset" userId="d24dec82-5cf2-4890-a273-6a4d1b818550" providerId="ADAL" clId="{809261BA-B1CC-4BCE-8AC5-26123115DC79}" dt="2021-11-09T17:54:05.906" v="467"/>
        <pc:sldMkLst>
          <pc:docMk/>
          <pc:sldMk cId="2205173547" sldId="349"/>
        </pc:sldMkLst>
      </pc:sldChg>
      <pc:sldChg chg="del">
        <pc:chgData name="Christopher Jasset" userId="d24dec82-5cf2-4890-a273-6a4d1b818550" providerId="ADAL" clId="{809261BA-B1CC-4BCE-8AC5-26123115DC79}" dt="2021-11-10T19:13:09.713" v="558" actId="47"/>
        <pc:sldMkLst>
          <pc:docMk/>
          <pc:sldMk cId="1367812694" sldId="1859"/>
        </pc:sldMkLst>
      </pc:sldChg>
      <pc:sldChg chg="modSp add mod">
        <pc:chgData name="Christopher Jasset" userId="d24dec82-5cf2-4890-a273-6a4d1b818550" providerId="ADAL" clId="{809261BA-B1CC-4BCE-8AC5-26123115DC79}" dt="2021-11-09T03:14:07.280" v="29" actId="13926"/>
        <pc:sldMkLst>
          <pc:docMk/>
          <pc:sldMk cId="344495560" sldId="1912"/>
        </pc:sldMkLst>
        <pc:spChg chg="mod">
          <ac:chgData name="Christopher Jasset" userId="d24dec82-5cf2-4890-a273-6a4d1b818550" providerId="ADAL" clId="{809261BA-B1CC-4BCE-8AC5-26123115DC79}" dt="2021-11-09T03:13:49.694" v="27" actId="27636"/>
          <ac:spMkLst>
            <pc:docMk/>
            <pc:sldMk cId="344495560" sldId="1912"/>
            <ac:spMk id="5" creationId="{74B230E4-3C28-467A-95D8-061A42FBEDAC}"/>
          </ac:spMkLst>
        </pc:spChg>
        <pc:spChg chg="mod">
          <ac:chgData name="Christopher Jasset" userId="d24dec82-5cf2-4890-a273-6a4d1b818550" providerId="ADAL" clId="{809261BA-B1CC-4BCE-8AC5-26123115DC79}" dt="2021-11-09T03:13:59.936" v="28" actId="207"/>
          <ac:spMkLst>
            <pc:docMk/>
            <pc:sldMk cId="344495560" sldId="1912"/>
            <ac:spMk id="10" creationId="{134D7792-FE15-4861-81A5-7683E1EEC301}"/>
          </ac:spMkLst>
        </pc:spChg>
        <pc:spChg chg="mod">
          <ac:chgData name="Christopher Jasset" userId="d24dec82-5cf2-4890-a273-6a4d1b818550" providerId="ADAL" clId="{809261BA-B1CC-4BCE-8AC5-26123115DC79}" dt="2021-11-09T03:14:07.280" v="29" actId="13926"/>
          <ac:spMkLst>
            <pc:docMk/>
            <pc:sldMk cId="344495560" sldId="1912"/>
            <ac:spMk id="12" creationId="{BF0882F7-3F7A-4B9C-B9A2-B614BE9348CB}"/>
          </ac:spMkLst>
        </pc:spChg>
      </pc:sldChg>
      <pc:sldChg chg="modSp mod">
        <pc:chgData name="Christopher Jasset" userId="d24dec82-5cf2-4890-a273-6a4d1b818550" providerId="ADAL" clId="{809261BA-B1CC-4BCE-8AC5-26123115DC79}" dt="2021-11-09T03:21:19.979" v="456" actId="1076"/>
        <pc:sldMkLst>
          <pc:docMk/>
          <pc:sldMk cId="2417408527" sldId="1913"/>
        </pc:sldMkLst>
        <pc:spChg chg="mod">
          <ac:chgData name="Christopher Jasset" userId="d24dec82-5cf2-4890-a273-6a4d1b818550" providerId="ADAL" clId="{809261BA-B1CC-4BCE-8AC5-26123115DC79}" dt="2021-11-09T03:21:16.577" v="455" actId="1076"/>
          <ac:spMkLst>
            <pc:docMk/>
            <pc:sldMk cId="2417408527" sldId="1913"/>
            <ac:spMk id="5" creationId="{93E909AE-01B5-4CB1-8DE3-0300756EB13E}"/>
          </ac:spMkLst>
        </pc:spChg>
        <pc:graphicFrameChg chg="mod modGraphic">
          <ac:chgData name="Christopher Jasset" userId="d24dec82-5cf2-4890-a273-6a4d1b818550" providerId="ADAL" clId="{809261BA-B1CC-4BCE-8AC5-26123115DC79}" dt="2021-11-09T03:21:19.979" v="456" actId="1076"/>
          <ac:graphicFrameMkLst>
            <pc:docMk/>
            <pc:sldMk cId="2417408527" sldId="1913"/>
            <ac:graphicFrameMk id="6" creationId="{3295FDCC-6170-4965-A4B1-C247EC0C908C}"/>
          </ac:graphicFrameMkLst>
        </pc:graphicFrameChg>
      </pc:sldChg>
      <pc:sldChg chg="modSp add mod">
        <pc:chgData name="Christopher Jasset" userId="d24dec82-5cf2-4890-a273-6a4d1b818550" providerId="ADAL" clId="{809261BA-B1CC-4BCE-8AC5-26123115DC79}" dt="2021-11-09T17:51:44.970" v="461" actId="27636"/>
        <pc:sldMkLst>
          <pc:docMk/>
          <pc:sldMk cId="1572310483" sldId="1914"/>
        </pc:sldMkLst>
        <pc:spChg chg="mod">
          <ac:chgData name="Christopher Jasset" userId="d24dec82-5cf2-4890-a273-6a4d1b818550" providerId="ADAL" clId="{809261BA-B1CC-4BCE-8AC5-26123115DC79}" dt="2021-11-09T17:51:44.970" v="461" actId="27636"/>
          <ac:spMkLst>
            <pc:docMk/>
            <pc:sldMk cId="1572310483" sldId="1914"/>
            <ac:spMk id="5" creationId="{70EADEF5-DAB1-4FE4-A9E2-249F7DBDF9E8}"/>
          </ac:spMkLst>
        </pc:spChg>
      </pc:sldChg>
      <pc:sldChg chg="add ord">
        <pc:chgData name="Christopher Jasset" userId="d24dec82-5cf2-4890-a273-6a4d1b818550" providerId="ADAL" clId="{809261BA-B1CC-4BCE-8AC5-26123115DC79}" dt="2021-11-09T17:53:09.695" v="464"/>
        <pc:sldMkLst>
          <pc:docMk/>
          <pc:sldMk cId="2093641246" sldId="1917"/>
        </pc:sldMkLst>
      </pc:sldChg>
      <pc:sldChg chg="del">
        <pc:chgData name="Christopher Jasset" userId="d24dec82-5cf2-4890-a273-6a4d1b818550" providerId="ADAL" clId="{809261BA-B1CC-4BCE-8AC5-26123115DC79}" dt="2021-11-10T19:13:08.623" v="557" actId="47"/>
        <pc:sldMkLst>
          <pc:docMk/>
          <pc:sldMk cId="453801662" sldId="1924"/>
        </pc:sldMkLst>
      </pc:sldChg>
      <pc:sldChg chg="modSp mod">
        <pc:chgData name="Christopher Jasset" userId="d24dec82-5cf2-4890-a273-6a4d1b818550" providerId="ADAL" clId="{809261BA-B1CC-4BCE-8AC5-26123115DC79}" dt="2021-11-09T18:10:17.634" v="553" actId="1076"/>
        <pc:sldMkLst>
          <pc:docMk/>
          <pc:sldMk cId="2078377511" sldId="4460"/>
        </pc:sldMkLst>
        <pc:picChg chg="mod">
          <ac:chgData name="Christopher Jasset" userId="d24dec82-5cf2-4890-a273-6a4d1b818550" providerId="ADAL" clId="{809261BA-B1CC-4BCE-8AC5-26123115DC79}" dt="2021-11-09T18:10:17.634" v="553" actId="1076"/>
          <ac:picMkLst>
            <pc:docMk/>
            <pc:sldMk cId="2078377511" sldId="4460"/>
            <ac:picMk id="11" creationId="{919C8687-7FC2-438C-9C74-BDC90679BCB3}"/>
          </ac:picMkLst>
        </pc:picChg>
      </pc:sldChg>
      <pc:sldChg chg="del">
        <pc:chgData name="Christopher Jasset" userId="d24dec82-5cf2-4890-a273-6a4d1b818550" providerId="ADAL" clId="{809261BA-B1CC-4BCE-8AC5-26123115DC79}" dt="2021-11-09T03:12:05.271" v="0" actId="2696"/>
        <pc:sldMkLst>
          <pc:docMk/>
          <pc:sldMk cId="2905521861" sldId="4511"/>
        </pc:sldMkLst>
      </pc:sldChg>
      <pc:sldChg chg="del">
        <pc:chgData name="Christopher Jasset" userId="d24dec82-5cf2-4890-a273-6a4d1b818550" providerId="ADAL" clId="{809261BA-B1CC-4BCE-8AC5-26123115DC79}" dt="2021-11-09T03:12:21.930" v="1" actId="2696"/>
        <pc:sldMkLst>
          <pc:docMk/>
          <pc:sldMk cId="1433962862" sldId="4544"/>
        </pc:sldMkLst>
      </pc:sldChg>
      <pc:sldChg chg="new del">
        <pc:chgData name="Christopher Jasset" userId="d24dec82-5cf2-4890-a273-6a4d1b818550" providerId="ADAL" clId="{809261BA-B1CC-4BCE-8AC5-26123115DC79}" dt="2021-11-09T17:50:41.032" v="458" actId="680"/>
        <pc:sldMkLst>
          <pc:docMk/>
          <pc:sldMk cId="2636662188" sldId="4551"/>
        </pc:sldMkLst>
      </pc:sldChg>
      <pc:sldChg chg="modSp add mod">
        <pc:chgData name="Christopher Jasset" userId="d24dec82-5cf2-4890-a273-6a4d1b818550" providerId="ADAL" clId="{809261BA-B1CC-4BCE-8AC5-26123115DC79}" dt="2021-11-09T17:56:19.492" v="494" actId="14100"/>
        <pc:sldMkLst>
          <pc:docMk/>
          <pc:sldMk cId="1692115740" sldId="2147347461"/>
        </pc:sldMkLst>
        <pc:spChg chg="mod">
          <ac:chgData name="Christopher Jasset" userId="d24dec82-5cf2-4890-a273-6a4d1b818550" providerId="ADAL" clId="{809261BA-B1CC-4BCE-8AC5-26123115DC79}" dt="2021-11-09T17:56:19.492" v="494" actId="14100"/>
          <ac:spMkLst>
            <pc:docMk/>
            <pc:sldMk cId="1692115740" sldId="2147347461"/>
            <ac:spMk id="2" creationId="{42C4C3E7-0664-4F99-A9AB-62407C714CCC}"/>
          </ac:spMkLst>
        </pc:spChg>
        <pc:spChg chg="mod">
          <ac:chgData name="Christopher Jasset" userId="d24dec82-5cf2-4890-a273-6a4d1b818550" providerId="ADAL" clId="{809261BA-B1CC-4BCE-8AC5-26123115DC79}" dt="2021-11-09T17:56:12.969" v="492" actId="20577"/>
          <ac:spMkLst>
            <pc:docMk/>
            <pc:sldMk cId="1692115740" sldId="2147347461"/>
            <ac:spMk id="106" creationId="{DB3812D0-CE30-4CA8-AFAD-B3009F43DD0E}"/>
          </ac:spMkLst>
        </pc:spChg>
      </pc:sldChg>
      <pc:sldChg chg="delSp modSp new mod">
        <pc:chgData name="Christopher Jasset" userId="d24dec82-5cf2-4890-a273-6a4d1b818550" providerId="ADAL" clId="{809261BA-B1CC-4BCE-8AC5-26123115DC79}" dt="2021-11-09T17:54:52.388" v="489" actId="20577"/>
        <pc:sldMkLst>
          <pc:docMk/>
          <pc:sldMk cId="3724947726" sldId="2147347462"/>
        </pc:sldMkLst>
        <pc:spChg chg="mod">
          <ac:chgData name="Christopher Jasset" userId="d24dec82-5cf2-4890-a273-6a4d1b818550" providerId="ADAL" clId="{809261BA-B1CC-4BCE-8AC5-26123115DC79}" dt="2021-11-09T17:54:52.388" v="489" actId="20577"/>
          <ac:spMkLst>
            <pc:docMk/>
            <pc:sldMk cId="3724947726" sldId="2147347462"/>
            <ac:spMk id="2" creationId="{574C7F6D-6CE5-4BF5-BEC3-A2376049559C}"/>
          </ac:spMkLst>
        </pc:spChg>
        <pc:spChg chg="del">
          <ac:chgData name="Christopher Jasset" userId="d24dec82-5cf2-4890-a273-6a4d1b818550" providerId="ADAL" clId="{809261BA-B1CC-4BCE-8AC5-26123115DC79}" dt="2021-11-09T17:54:40.025" v="477" actId="478"/>
          <ac:spMkLst>
            <pc:docMk/>
            <pc:sldMk cId="3724947726" sldId="2147347462"/>
            <ac:spMk id="3" creationId="{82450D77-6E0A-4B29-BB70-2D083502A34B}"/>
          </ac:spMkLst>
        </pc:spChg>
      </pc:sldChg>
      <pc:sldChg chg="addSp delSp modSp new mod ord">
        <pc:chgData name="Christopher Jasset" userId="d24dec82-5cf2-4890-a273-6a4d1b818550" providerId="ADAL" clId="{809261BA-B1CC-4BCE-8AC5-26123115DC79}" dt="2021-11-10T19:12:59.539" v="556"/>
        <pc:sldMkLst>
          <pc:docMk/>
          <pc:sldMk cId="3025054068" sldId="2147347463"/>
        </pc:sldMkLst>
        <pc:spChg chg="del">
          <ac:chgData name="Christopher Jasset" userId="d24dec82-5cf2-4890-a273-6a4d1b818550" providerId="ADAL" clId="{809261BA-B1CC-4BCE-8AC5-26123115DC79}" dt="2021-11-09T17:56:47.137" v="499" actId="478"/>
          <ac:spMkLst>
            <pc:docMk/>
            <pc:sldMk cId="3025054068" sldId="2147347463"/>
            <ac:spMk id="2" creationId="{32911172-B9C0-42C1-B8D9-73CBC9B69E79}"/>
          </ac:spMkLst>
        </pc:spChg>
        <pc:spChg chg="del">
          <ac:chgData name="Christopher Jasset" userId="d24dec82-5cf2-4890-a273-6a4d1b818550" providerId="ADAL" clId="{809261BA-B1CC-4BCE-8AC5-26123115DC79}" dt="2021-11-09T17:56:43.626" v="496"/>
          <ac:spMkLst>
            <pc:docMk/>
            <pc:sldMk cId="3025054068" sldId="2147347463"/>
            <ac:spMk id="3" creationId="{35B49996-7489-4B35-9DCD-F40B11CC044B}"/>
          </ac:spMkLst>
        </pc:spChg>
        <pc:picChg chg="add mod">
          <ac:chgData name="Christopher Jasset" userId="d24dec82-5cf2-4890-a273-6a4d1b818550" providerId="ADAL" clId="{809261BA-B1CC-4BCE-8AC5-26123115DC79}" dt="2021-11-09T17:56:57.677" v="503" actId="1076"/>
          <ac:picMkLst>
            <pc:docMk/>
            <pc:sldMk cId="3025054068" sldId="2147347463"/>
            <ac:picMk id="5" creationId="{7A43F825-B229-4D58-BE69-6964D6EE6546}"/>
          </ac:picMkLst>
        </pc:picChg>
      </pc:sldChg>
      <pc:sldChg chg="modSp new mod">
        <pc:chgData name="Christopher Jasset" userId="d24dec82-5cf2-4890-a273-6a4d1b818550" providerId="ADAL" clId="{809261BA-B1CC-4BCE-8AC5-26123115DC79}" dt="2021-11-09T18:03:50.424" v="526" actId="113"/>
        <pc:sldMkLst>
          <pc:docMk/>
          <pc:sldMk cId="2732266000" sldId="2147347464"/>
        </pc:sldMkLst>
        <pc:spChg chg="mod">
          <ac:chgData name="Christopher Jasset" userId="d24dec82-5cf2-4890-a273-6a4d1b818550" providerId="ADAL" clId="{809261BA-B1CC-4BCE-8AC5-26123115DC79}" dt="2021-11-09T18:03:17.186" v="520" actId="20577"/>
          <ac:spMkLst>
            <pc:docMk/>
            <pc:sldMk cId="2732266000" sldId="2147347464"/>
            <ac:spMk id="2" creationId="{C69C8EC3-F0A6-4F57-86B8-E095F021CF6B}"/>
          </ac:spMkLst>
        </pc:spChg>
        <pc:spChg chg="mod">
          <ac:chgData name="Christopher Jasset" userId="d24dec82-5cf2-4890-a273-6a4d1b818550" providerId="ADAL" clId="{809261BA-B1CC-4BCE-8AC5-26123115DC79}" dt="2021-11-09T18:03:50.424" v="526" actId="113"/>
          <ac:spMkLst>
            <pc:docMk/>
            <pc:sldMk cId="2732266000" sldId="2147347464"/>
            <ac:spMk id="3" creationId="{5581A5BF-5407-44ED-B3F7-DE42021C23D2}"/>
          </ac:spMkLst>
        </pc:spChg>
      </pc:sldChg>
      <pc:sldChg chg="modSp new mod">
        <pc:chgData name="Christopher Jasset" userId="d24dec82-5cf2-4890-a273-6a4d1b818550" providerId="ADAL" clId="{809261BA-B1CC-4BCE-8AC5-26123115DC79}" dt="2021-11-09T18:42:25.619" v="554" actId="14100"/>
        <pc:sldMkLst>
          <pc:docMk/>
          <pc:sldMk cId="2474234248" sldId="2147347465"/>
        </pc:sldMkLst>
        <pc:spChg chg="mod">
          <ac:chgData name="Christopher Jasset" userId="d24dec82-5cf2-4890-a273-6a4d1b818550" providerId="ADAL" clId="{809261BA-B1CC-4BCE-8AC5-26123115DC79}" dt="2021-11-09T18:04:06.634" v="545" actId="20577"/>
          <ac:spMkLst>
            <pc:docMk/>
            <pc:sldMk cId="2474234248" sldId="2147347465"/>
            <ac:spMk id="2" creationId="{76D71605-393D-45A2-BC0B-AEEFCF63CD90}"/>
          </ac:spMkLst>
        </pc:spChg>
        <pc:spChg chg="mod">
          <ac:chgData name="Christopher Jasset" userId="d24dec82-5cf2-4890-a273-6a4d1b818550" providerId="ADAL" clId="{809261BA-B1CC-4BCE-8AC5-26123115DC79}" dt="2021-11-09T18:42:25.619" v="554" actId="14100"/>
          <ac:spMkLst>
            <pc:docMk/>
            <pc:sldMk cId="2474234248" sldId="2147347465"/>
            <ac:spMk id="3" creationId="{45445659-4568-4567-B183-66C6C8E39A65}"/>
          </ac:spMkLst>
        </pc:spChg>
      </pc:sldChg>
    </pc:docChg>
  </pc:docChgLst>
  <pc:docChgLst>
    <pc:chgData name="Christopher Jasset" userId="d24dec82-5cf2-4890-a273-6a4d1b818550" providerId="ADAL" clId="{A2B03307-3516-4D0A-94A7-2662A4BA7AD5}"/>
    <pc:docChg chg="undo custSel addSld delSld modSld sldOrd modSection">
      <pc:chgData name="Christopher Jasset" userId="d24dec82-5cf2-4890-a273-6a4d1b818550" providerId="ADAL" clId="{A2B03307-3516-4D0A-94A7-2662A4BA7AD5}" dt="2022-03-03T19:31:54.979" v="1262" actId="20577"/>
      <pc:docMkLst>
        <pc:docMk/>
      </pc:docMkLst>
      <pc:sldChg chg="del">
        <pc:chgData name="Christopher Jasset" userId="d24dec82-5cf2-4890-a273-6a4d1b818550" providerId="ADAL" clId="{A2B03307-3516-4D0A-94A7-2662A4BA7AD5}" dt="2022-03-03T19:29:10.571" v="1226" actId="47"/>
        <pc:sldMkLst>
          <pc:docMk/>
          <pc:sldMk cId="3357803648" sldId="304"/>
        </pc:sldMkLst>
      </pc:sldChg>
      <pc:sldChg chg="del">
        <pc:chgData name="Christopher Jasset" userId="d24dec82-5cf2-4890-a273-6a4d1b818550" providerId="ADAL" clId="{A2B03307-3516-4D0A-94A7-2662A4BA7AD5}" dt="2022-03-03T19:29:15.262" v="1228" actId="47"/>
        <pc:sldMkLst>
          <pc:docMk/>
          <pc:sldMk cId="2573238204" sldId="305"/>
        </pc:sldMkLst>
      </pc:sldChg>
      <pc:sldChg chg="del">
        <pc:chgData name="Christopher Jasset" userId="d24dec82-5cf2-4890-a273-6a4d1b818550" providerId="ADAL" clId="{A2B03307-3516-4D0A-94A7-2662A4BA7AD5}" dt="2022-03-03T19:29:13.571" v="1227" actId="47"/>
        <pc:sldMkLst>
          <pc:docMk/>
          <pc:sldMk cId="3896135085" sldId="306"/>
        </pc:sldMkLst>
      </pc:sldChg>
      <pc:sldChg chg="del">
        <pc:chgData name="Christopher Jasset" userId="d24dec82-5cf2-4890-a273-6a4d1b818550" providerId="ADAL" clId="{A2B03307-3516-4D0A-94A7-2662A4BA7AD5}" dt="2022-03-03T19:30:13.322" v="1235" actId="47"/>
        <pc:sldMkLst>
          <pc:docMk/>
          <pc:sldMk cId="1793706927" sldId="1670"/>
        </pc:sldMkLst>
      </pc:sldChg>
      <pc:sldChg chg="add del">
        <pc:chgData name="Christopher Jasset" userId="d24dec82-5cf2-4890-a273-6a4d1b818550" providerId="ADAL" clId="{A2B03307-3516-4D0A-94A7-2662A4BA7AD5}" dt="2022-03-03T19:29:42.446" v="1232" actId="47"/>
        <pc:sldMkLst>
          <pc:docMk/>
          <pc:sldMk cId="3293481011" sldId="1733"/>
        </pc:sldMkLst>
      </pc:sldChg>
      <pc:sldChg chg="add del">
        <pc:chgData name="Christopher Jasset" userId="d24dec82-5cf2-4890-a273-6a4d1b818550" providerId="ADAL" clId="{A2B03307-3516-4D0A-94A7-2662A4BA7AD5}" dt="2022-03-03T19:29:46.677" v="1234" actId="47"/>
        <pc:sldMkLst>
          <pc:docMk/>
          <pc:sldMk cId="743262231" sldId="1738"/>
        </pc:sldMkLst>
      </pc:sldChg>
      <pc:sldChg chg="add del modNotesTx">
        <pc:chgData name="Christopher Jasset" userId="d24dec82-5cf2-4890-a273-6a4d1b818550" providerId="ADAL" clId="{A2B03307-3516-4D0A-94A7-2662A4BA7AD5}" dt="2022-03-03T19:28:43.600" v="1225" actId="20577"/>
        <pc:sldMkLst>
          <pc:docMk/>
          <pc:sldMk cId="2078377511" sldId="4460"/>
        </pc:sldMkLst>
      </pc:sldChg>
      <pc:sldChg chg="del">
        <pc:chgData name="Christopher Jasset" userId="d24dec82-5cf2-4890-a273-6a4d1b818550" providerId="ADAL" clId="{A2B03307-3516-4D0A-94A7-2662A4BA7AD5}" dt="2022-03-03T19:30:25.814" v="1236" actId="47"/>
        <pc:sldMkLst>
          <pc:docMk/>
          <pc:sldMk cId="1186636654" sldId="4536"/>
        </pc:sldMkLst>
      </pc:sldChg>
      <pc:sldChg chg="del">
        <pc:chgData name="Christopher Jasset" userId="d24dec82-5cf2-4890-a273-6a4d1b818550" providerId="ADAL" clId="{A2B03307-3516-4D0A-94A7-2662A4BA7AD5}" dt="2022-03-03T19:30:26.516" v="1237" actId="47"/>
        <pc:sldMkLst>
          <pc:docMk/>
          <pc:sldMk cId="3057222389" sldId="4537"/>
        </pc:sldMkLst>
      </pc:sldChg>
      <pc:sldChg chg="del">
        <pc:chgData name="Christopher Jasset" userId="d24dec82-5cf2-4890-a273-6a4d1b818550" providerId="ADAL" clId="{A2B03307-3516-4D0A-94A7-2662A4BA7AD5}" dt="2022-03-03T19:30:29.745" v="1239" actId="47"/>
        <pc:sldMkLst>
          <pc:docMk/>
          <pc:sldMk cId="585703554" sldId="4538"/>
        </pc:sldMkLst>
      </pc:sldChg>
      <pc:sldChg chg="del">
        <pc:chgData name="Christopher Jasset" userId="d24dec82-5cf2-4890-a273-6a4d1b818550" providerId="ADAL" clId="{A2B03307-3516-4D0A-94A7-2662A4BA7AD5}" dt="2022-03-03T19:30:27.987" v="1238" actId="47"/>
        <pc:sldMkLst>
          <pc:docMk/>
          <pc:sldMk cId="3020384901" sldId="4549"/>
        </pc:sldMkLst>
      </pc:sldChg>
      <pc:sldChg chg="del">
        <pc:chgData name="Christopher Jasset" userId="d24dec82-5cf2-4890-a273-6a4d1b818550" providerId="ADAL" clId="{A2B03307-3516-4D0A-94A7-2662A4BA7AD5}" dt="2022-03-03T19:29:27.705" v="1229" actId="47"/>
        <pc:sldMkLst>
          <pc:docMk/>
          <pc:sldMk cId="467984166" sldId="4550"/>
        </pc:sldMkLst>
      </pc:sldChg>
      <pc:sldChg chg="delSp modSp add mod ord setBg">
        <pc:chgData name="Christopher Jasset" userId="d24dec82-5cf2-4890-a273-6a4d1b818550" providerId="ADAL" clId="{A2B03307-3516-4D0A-94A7-2662A4BA7AD5}" dt="2022-02-22T15:18:17.306" v="921" actId="1076"/>
        <pc:sldMkLst>
          <pc:docMk/>
          <pc:sldMk cId="1162621036" sldId="2076137206"/>
        </pc:sldMkLst>
        <pc:spChg chg="mod">
          <ac:chgData name="Christopher Jasset" userId="d24dec82-5cf2-4890-a273-6a4d1b818550" providerId="ADAL" clId="{A2B03307-3516-4D0A-94A7-2662A4BA7AD5}" dt="2022-02-22T15:18:17.306" v="921" actId="1076"/>
          <ac:spMkLst>
            <pc:docMk/>
            <pc:sldMk cId="1162621036" sldId="2076137206"/>
            <ac:spMk id="40" creationId="{1EAD9D80-A29E-4DDD-85EB-66622AAA84E6}"/>
          </ac:spMkLst>
        </pc:spChg>
        <pc:spChg chg="mod">
          <ac:chgData name="Christopher Jasset" userId="d24dec82-5cf2-4890-a273-6a4d1b818550" providerId="ADAL" clId="{A2B03307-3516-4D0A-94A7-2662A4BA7AD5}" dt="2022-02-22T15:06:46.868" v="920" actId="20577"/>
          <ac:spMkLst>
            <pc:docMk/>
            <pc:sldMk cId="1162621036" sldId="2076137206"/>
            <ac:spMk id="42" creationId="{CD3A00AA-072E-4D69-9119-A060B066B25E}"/>
          </ac:spMkLst>
        </pc:spChg>
        <pc:spChg chg="del mod">
          <ac:chgData name="Christopher Jasset" userId="d24dec82-5cf2-4890-a273-6a4d1b818550" providerId="ADAL" clId="{A2B03307-3516-4D0A-94A7-2662A4BA7AD5}" dt="2022-02-22T15:04:42.329" v="701" actId="478"/>
          <ac:spMkLst>
            <pc:docMk/>
            <pc:sldMk cId="1162621036" sldId="2076137206"/>
            <ac:spMk id="44" creationId="{3A950A1B-DAB6-438A-8168-09A84C4DADDE}"/>
          </ac:spMkLst>
        </pc:spChg>
        <pc:spChg chg="del mod">
          <ac:chgData name="Christopher Jasset" userId="d24dec82-5cf2-4890-a273-6a4d1b818550" providerId="ADAL" clId="{A2B03307-3516-4D0A-94A7-2662A4BA7AD5}" dt="2022-02-22T15:04:43.294" v="702" actId="478"/>
          <ac:spMkLst>
            <pc:docMk/>
            <pc:sldMk cId="1162621036" sldId="2076137206"/>
            <ac:spMk id="50" creationId="{3642A5FB-535C-46E8-A182-6A88BFE93DD4}"/>
          </ac:spMkLst>
        </pc:spChg>
        <pc:spChg chg="mod">
          <ac:chgData name="Christopher Jasset" userId="d24dec82-5cf2-4890-a273-6a4d1b818550" providerId="ADAL" clId="{A2B03307-3516-4D0A-94A7-2662A4BA7AD5}" dt="2022-02-22T15:01:44.933" v="316" actId="14100"/>
          <ac:spMkLst>
            <pc:docMk/>
            <pc:sldMk cId="1162621036" sldId="2076137206"/>
            <ac:spMk id="53" creationId="{73146A16-2E21-4E23-9647-4E2358FF4FB0}"/>
          </ac:spMkLst>
        </pc:spChg>
        <pc:spChg chg="mod">
          <ac:chgData name="Christopher Jasset" userId="d24dec82-5cf2-4890-a273-6a4d1b818550" providerId="ADAL" clId="{A2B03307-3516-4D0A-94A7-2662A4BA7AD5}" dt="2022-02-22T15:00:26.489" v="297" actId="1076"/>
          <ac:spMkLst>
            <pc:docMk/>
            <pc:sldMk cId="1162621036" sldId="2076137206"/>
            <ac:spMk id="62" creationId="{23783B83-55A6-4492-A7FE-D45BE23F8CEF}"/>
          </ac:spMkLst>
        </pc:spChg>
        <pc:spChg chg="mod">
          <ac:chgData name="Christopher Jasset" userId="d24dec82-5cf2-4890-a273-6a4d1b818550" providerId="ADAL" clId="{A2B03307-3516-4D0A-94A7-2662A4BA7AD5}" dt="2022-02-22T15:00:32.093" v="306" actId="20577"/>
          <ac:spMkLst>
            <pc:docMk/>
            <pc:sldMk cId="1162621036" sldId="2076137206"/>
            <ac:spMk id="82" creationId="{AA150FB7-6045-49C2-9ACE-E99992A95ABE}"/>
          </ac:spMkLst>
        </pc:spChg>
        <pc:cxnChg chg="mod">
          <ac:chgData name="Christopher Jasset" userId="d24dec82-5cf2-4890-a273-6a4d1b818550" providerId="ADAL" clId="{A2B03307-3516-4D0A-94A7-2662A4BA7AD5}" dt="2022-02-22T15:18:17.306" v="921" actId="1076"/>
          <ac:cxnSpMkLst>
            <pc:docMk/>
            <pc:sldMk cId="1162621036" sldId="2076137206"/>
            <ac:cxnSpMk id="47" creationId="{41C8FD9B-91E6-42ED-A7CA-43C56AC38862}"/>
          </ac:cxnSpMkLst>
        </pc:cxnChg>
        <pc:cxnChg chg="mod">
          <ac:chgData name="Christopher Jasset" userId="d24dec82-5cf2-4890-a273-6a4d1b818550" providerId="ADAL" clId="{A2B03307-3516-4D0A-94A7-2662A4BA7AD5}" dt="2022-02-22T15:18:17.306" v="921" actId="1076"/>
          <ac:cxnSpMkLst>
            <pc:docMk/>
            <pc:sldMk cId="1162621036" sldId="2076137206"/>
            <ac:cxnSpMk id="49" creationId="{E5707EAA-B3DD-4168-AD7B-7DE40E2DB311}"/>
          </ac:cxnSpMkLst>
        </pc:cxnChg>
        <pc:cxnChg chg="mod">
          <ac:chgData name="Christopher Jasset" userId="d24dec82-5cf2-4890-a273-6a4d1b818550" providerId="ADAL" clId="{A2B03307-3516-4D0A-94A7-2662A4BA7AD5}" dt="2022-02-22T15:18:17.306" v="921" actId="1076"/>
          <ac:cxnSpMkLst>
            <pc:docMk/>
            <pc:sldMk cId="1162621036" sldId="2076137206"/>
            <ac:cxnSpMk id="51" creationId="{C9A97057-16F8-4D58-99C6-4F40D8FBB1DB}"/>
          </ac:cxnSpMkLst>
        </pc:cxnChg>
      </pc:sldChg>
      <pc:sldChg chg="del">
        <pc:chgData name="Christopher Jasset" userId="d24dec82-5cf2-4890-a273-6a4d1b818550" providerId="ADAL" clId="{A2B03307-3516-4D0A-94A7-2662A4BA7AD5}" dt="2022-03-03T19:27:26.129" v="1222" actId="2696"/>
        <pc:sldMkLst>
          <pc:docMk/>
          <pc:sldMk cId="1692115740" sldId="2147347461"/>
        </pc:sldMkLst>
      </pc:sldChg>
      <pc:sldChg chg="add">
        <pc:chgData name="Christopher Jasset" userId="d24dec82-5cf2-4890-a273-6a4d1b818550" providerId="ADAL" clId="{A2B03307-3516-4D0A-94A7-2662A4BA7AD5}" dt="2022-03-03T19:27:35.996" v="1223"/>
        <pc:sldMkLst>
          <pc:docMk/>
          <pc:sldMk cId="3637890420" sldId="2147347461"/>
        </pc:sldMkLst>
      </pc:sldChg>
      <pc:sldChg chg="del">
        <pc:chgData name="Christopher Jasset" userId="d24dec82-5cf2-4890-a273-6a4d1b818550" providerId="ADAL" clId="{A2B03307-3516-4D0A-94A7-2662A4BA7AD5}" dt="2022-03-03T19:27:53.297" v="1224" actId="47"/>
        <pc:sldMkLst>
          <pc:docMk/>
          <pc:sldMk cId="3025054068" sldId="2147347463"/>
        </pc:sldMkLst>
      </pc:sldChg>
      <pc:sldChg chg="addSp delSp modSp new del mod modNotesTx">
        <pc:chgData name="Christopher Jasset" userId="d24dec82-5cf2-4890-a273-6a4d1b818550" providerId="ADAL" clId="{A2B03307-3516-4D0A-94A7-2662A4BA7AD5}" dt="2022-03-03T19:27:17.332" v="1221" actId="47"/>
        <pc:sldMkLst>
          <pc:docMk/>
          <pc:sldMk cId="2597203154" sldId="2147347466"/>
        </pc:sldMkLst>
        <pc:spChg chg="mod">
          <ac:chgData name="Christopher Jasset" userId="d24dec82-5cf2-4890-a273-6a4d1b818550" providerId="ADAL" clId="{A2B03307-3516-4D0A-94A7-2662A4BA7AD5}" dt="2022-02-22T14:53:06.081" v="51" actId="20577"/>
          <ac:spMkLst>
            <pc:docMk/>
            <pc:sldMk cId="2597203154" sldId="2147347466"/>
            <ac:spMk id="2" creationId="{464C5128-5BA6-49BE-B47D-D07B7F937B7F}"/>
          </ac:spMkLst>
        </pc:spChg>
        <pc:spChg chg="del">
          <ac:chgData name="Christopher Jasset" userId="d24dec82-5cf2-4890-a273-6a4d1b818550" providerId="ADAL" clId="{A2B03307-3516-4D0A-94A7-2662A4BA7AD5}" dt="2022-02-22T14:52:45.333" v="2" actId="478"/>
          <ac:spMkLst>
            <pc:docMk/>
            <pc:sldMk cId="2597203154" sldId="2147347466"/>
            <ac:spMk id="3" creationId="{0627509D-D1CA-4D9E-ADDF-3CC371371845}"/>
          </ac:spMkLst>
        </pc:spChg>
        <pc:spChg chg="add mod">
          <ac:chgData name="Christopher Jasset" userId="d24dec82-5cf2-4890-a273-6a4d1b818550" providerId="ADAL" clId="{A2B03307-3516-4D0A-94A7-2662A4BA7AD5}" dt="2022-02-22T14:52:52.700" v="4" actId="1076"/>
          <ac:spMkLst>
            <pc:docMk/>
            <pc:sldMk cId="2597203154" sldId="2147347466"/>
            <ac:spMk id="5" creationId="{85357A14-5DA5-4D27-96A3-35BB1AB66857}"/>
          </ac:spMkLst>
        </pc:spChg>
        <pc:spChg chg="add mod">
          <ac:chgData name="Christopher Jasset" userId="d24dec82-5cf2-4890-a273-6a4d1b818550" providerId="ADAL" clId="{A2B03307-3516-4D0A-94A7-2662A4BA7AD5}" dt="2022-02-22T14:52:52.700" v="4" actId="1076"/>
          <ac:spMkLst>
            <pc:docMk/>
            <pc:sldMk cId="2597203154" sldId="2147347466"/>
            <ac:spMk id="9" creationId="{185BE9FC-C0CF-4728-B013-343DFB8612E4}"/>
          </ac:spMkLst>
        </pc:spChg>
        <pc:spChg chg="add mod">
          <ac:chgData name="Christopher Jasset" userId="d24dec82-5cf2-4890-a273-6a4d1b818550" providerId="ADAL" clId="{A2B03307-3516-4D0A-94A7-2662A4BA7AD5}" dt="2022-02-22T14:52:52.700" v="4" actId="1076"/>
          <ac:spMkLst>
            <pc:docMk/>
            <pc:sldMk cId="2597203154" sldId="2147347466"/>
            <ac:spMk id="11" creationId="{BBD1D663-9FA1-4222-83A0-D5B8B1411E1E}"/>
          </ac:spMkLst>
        </pc:spChg>
        <pc:graphicFrameChg chg="add mod">
          <ac:chgData name="Christopher Jasset" userId="d24dec82-5cf2-4890-a273-6a4d1b818550" providerId="ADAL" clId="{A2B03307-3516-4D0A-94A7-2662A4BA7AD5}" dt="2022-02-22T14:52:52.700" v="4" actId="1076"/>
          <ac:graphicFrameMkLst>
            <pc:docMk/>
            <pc:sldMk cId="2597203154" sldId="2147347466"/>
            <ac:graphicFrameMk id="7" creationId="{956C0EDA-A369-4522-8380-099773CA1E6C}"/>
          </ac:graphicFrameMkLst>
        </pc:graphicFrameChg>
        <pc:picChg chg="add mod">
          <ac:chgData name="Christopher Jasset" userId="d24dec82-5cf2-4890-a273-6a4d1b818550" providerId="ADAL" clId="{A2B03307-3516-4D0A-94A7-2662A4BA7AD5}" dt="2022-02-22T14:52:52.700" v="4" actId="1076"/>
          <ac:picMkLst>
            <pc:docMk/>
            <pc:sldMk cId="2597203154" sldId="2147347466"/>
            <ac:picMk id="17" creationId="{84752A2B-3740-46D8-892C-813D98781302}"/>
          </ac:picMkLst>
        </pc:picChg>
        <pc:cxnChg chg="add del mod">
          <ac:chgData name="Christopher Jasset" userId="d24dec82-5cf2-4890-a273-6a4d1b818550" providerId="ADAL" clId="{A2B03307-3516-4D0A-94A7-2662A4BA7AD5}" dt="2022-02-22T14:52:47.817" v="3" actId="478"/>
          <ac:cxnSpMkLst>
            <pc:docMk/>
            <pc:sldMk cId="2597203154" sldId="2147347466"/>
            <ac:cxnSpMk id="13" creationId="{9A46FBFA-9FFB-46DA-90D9-6F9D8196489E}"/>
          </ac:cxnSpMkLst>
        </pc:cxnChg>
        <pc:cxnChg chg="add mod">
          <ac:chgData name="Christopher Jasset" userId="d24dec82-5cf2-4890-a273-6a4d1b818550" providerId="ADAL" clId="{A2B03307-3516-4D0A-94A7-2662A4BA7AD5}" dt="2022-02-22T14:52:52.700" v="4" actId="1076"/>
          <ac:cxnSpMkLst>
            <pc:docMk/>
            <pc:sldMk cId="2597203154" sldId="2147347466"/>
            <ac:cxnSpMk id="15" creationId="{93AEBD0F-2828-4547-8C4B-3D7C19894263}"/>
          </ac:cxnSpMkLst>
        </pc:cxnChg>
      </pc:sldChg>
      <pc:sldChg chg="delSp modSp new mod ord">
        <pc:chgData name="Christopher Jasset" userId="d24dec82-5cf2-4890-a273-6a4d1b818550" providerId="ADAL" clId="{A2B03307-3516-4D0A-94A7-2662A4BA7AD5}" dt="2022-02-22T14:53:37.227" v="75" actId="478"/>
        <pc:sldMkLst>
          <pc:docMk/>
          <pc:sldMk cId="2326024711" sldId="2147347467"/>
        </pc:sldMkLst>
        <pc:spChg chg="mod">
          <ac:chgData name="Christopher Jasset" userId="d24dec82-5cf2-4890-a273-6a4d1b818550" providerId="ADAL" clId="{A2B03307-3516-4D0A-94A7-2662A4BA7AD5}" dt="2022-02-22T14:53:32.505" v="73" actId="20577"/>
          <ac:spMkLst>
            <pc:docMk/>
            <pc:sldMk cId="2326024711" sldId="2147347467"/>
            <ac:spMk id="2" creationId="{D885CD19-2817-49D1-8932-D0678587D80B}"/>
          </ac:spMkLst>
        </pc:spChg>
        <pc:spChg chg="del mod">
          <ac:chgData name="Christopher Jasset" userId="d24dec82-5cf2-4890-a273-6a4d1b818550" providerId="ADAL" clId="{A2B03307-3516-4D0A-94A7-2662A4BA7AD5}" dt="2022-02-22T14:53:37.227" v="75" actId="478"/>
          <ac:spMkLst>
            <pc:docMk/>
            <pc:sldMk cId="2326024711" sldId="2147347467"/>
            <ac:spMk id="3" creationId="{02FD2A74-6668-4450-A270-6A49A4270C05}"/>
          </ac:spMkLst>
        </pc:spChg>
      </pc:sldChg>
      <pc:sldChg chg="addSp delSp modSp new mod ord">
        <pc:chgData name="Christopher Jasset" userId="d24dec82-5cf2-4890-a273-6a4d1b818550" providerId="ADAL" clId="{A2B03307-3516-4D0A-94A7-2662A4BA7AD5}" dt="2022-02-22T14:54:16.929" v="88" actId="122"/>
        <pc:sldMkLst>
          <pc:docMk/>
          <pc:sldMk cId="1871162553" sldId="2147347468"/>
        </pc:sldMkLst>
        <pc:spChg chg="mod">
          <ac:chgData name="Christopher Jasset" userId="d24dec82-5cf2-4890-a273-6a4d1b818550" providerId="ADAL" clId="{A2B03307-3516-4D0A-94A7-2662A4BA7AD5}" dt="2022-02-22T14:54:16.929" v="88" actId="122"/>
          <ac:spMkLst>
            <pc:docMk/>
            <pc:sldMk cId="1871162553" sldId="2147347468"/>
            <ac:spMk id="2" creationId="{0C3BECA4-3268-49D3-833E-243E1D535A31}"/>
          </ac:spMkLst>
        </pc:spChg>
        <pc:spChg chg="del">
          <ac:chgData name="Christopher Jasset" userId="d24dec82-5cf2-4890-a273-6a4d1b818550" providerId="ADAL" clId="{A2B03307-3516-4D0A-94A7-2662A4BA7AD5}" dt="2022-02-22T14:54:02.079" v="82" actId="478"/>
          <ac:spMkLst>
            <pc:docMk/>
            <pc:sldMk cId="1871162553" sldId="2147347468"/>
            <ac:spMk id="3" creationId="{3FCBE8A9-670B-49DB-A00F-98BD3EFF6876}"/>
          </ac:spMkLst>
        </pc:spChg>
        <pc:picChg chg="add mod">
          <ac:chgData name="Christopher Jasset" userId="d24dec82-5cf2-4890-a273-6a4d1b818550" providerId="ADAL" clId="{A2B03307-3516-4D0A-94A7-2662A4BA7AD5}" dt="2022-02-22T14:54:10.250" v="84" actId="14100"/>
          <ac:picMkLst>
            <pc:docMk/>
            <pc:sldMk cId="1871162553" sldId="2147347468"/>
            <ac:picMk id="5" creationId="{D7F99C9E-ED26-4953-8CB7-5B3D1E71505A}"/>
          </ac:picMkLst>
        </pc:picChg>
      </pc:sldChg>
      <pc:sldChg chg="modSp new mod ord">
        <pc:chgData name="Christopher Jasset" userId="d24dec82-5cf2-4890-a273-6a4d1b818550" providerId="ADAL" clId="{A2B03307-3516-4D0A-94A7-2662A4BA7AD5}" dt="2022-03-03T19:23:11.728" v="975" actId="20577"/>
        <pc:sldMkLst>
          <pc:docMk/>
          <pc:sldMk cId="1116074551" sldId="2147347469"/>
        </pc:sldMkLst>
        <pc:spChg chg="mod">
          <ac:chgData name="Christopher Jasset" userId="d24dec82-5cf2-4890-a273-6a4d1b818550" providerId="ADAL" clId="{A2B03307-3516-4D0A-94A7-2662A4BA7AD5}" dt="2022-02-22T14:58:03.342" v="121" actId="20577"/>
          <ac:spMkLst>
            <pc:docMk/>
            <pc:sldMk cId="1116074551" sldId="2147347469"/>
            <ac:spMk id="2" creationId="{88655FD4-0D3E-4003-A35A-2E28D7574812}"/>
          </ac:spMkLst>
        </pc:spChg>
        <pc:spChg chg="mod">
          <ac:chgData name="Christopher Jasset" userId="d24dec82-5cf2-4890-a273-6a4d1b818550" providerId="ADAL" clId="{A2B03307-3516-4D0A-94A7-2662A4BA7AD5}" dt="2022-03-03T19:23:11.728" v="975" actId="20577"/>
          <ac:spMkLst>
            <pc:docMk/>
            <pc:sldMk cId="1116074551" sldId="2147347469"/>
            <ac:spMk id="3" creationId="{F784BC3D-FFAC-4AAE-A88F-152A3CABD4C8}"/>
          </ac:spMkLst>
        </pc:spChg>
      </pc:sldChg>
      <pc:sldChg chg="modSp new mod ord">
        <pc:chgData name="Christopher Jasset" userId="d24dec82-5cf2-4890-a273-6a4d1b818550" providerId="ADAL" clId="{A2B03307-3516-4D0A-94A7-2662A4BA7AD5}" dt="2022-03-03T19:22:24.480" v="923" actId="20577"/>
        <pc:sldMkLst>
          <pc:docMk/>
          <pc:sldMk cId="859222420" sldId="2147347470"/>
        </pc:sldMkLst>
        <pc:spChg chg="mod">
          <ac:chgData name="Christopher Jasset" userId="d24dec82-5cf2-4890-a273-6a4d1b818550" providerId="ADAL" clId="{A2B03307-3516-4D0A-94A7-2662A4BA7AD5}" dt="2022-02-22T14:58:28.803" v="164" actId="20577"/>
          <ac:spMkLst>
            <pc:docMk/>
            <pc:sldMk cId="859222420" sldId="2147347470"/>
            <ac:spMk id="2" creationId="{4BA0368E-1273-452E-81B4-B2E588C52139}"/>
          </ac:spMkLst>
        </pc:spChg>
        <pc:spChg chg="mod">
          <ac:chgData name="Christopher Jasset" userId="d24dec82-5cf2-4890-a273-6a4d1b818550" providerId="ADAL" clId="{A2B03307-3516-4D0A-94A7-2662A4BA7AD5}" dt="2022-03-03T19:22:24.480" v="923" actId="20577"/>
          <ac:spMkLst>
            <pc:docMk/>
            <pc:sldMk cId="859222420" sldId="2147347470"/>
            <ac:spMk id="3" creationId="{E15D435C-8FE6-4883-AE4D-64FB75543056}"/>
          </ac:spMkLst>
        </pc:spChg>
      </pc:sldChg>
      <pc:sldChg chg="new del">
        <pc:chgData name="Christopher Jasset" userId="d24dec82-5cf2-4890-a273-6a4d1b818550" providerId="ADAL" clId="{A2B03307-3516-4D0A-94A7-2662A4BA7AD5}" dt="2022-02-22T14:59:48.692" v="285" actId="47"/>
        <pc:sldMkLst>
          <pc:docMk/>
          <pc:sldMk cId="453937663" sldId="2147347471"/>
        </pc:sldMkLst>
      </pc:sldChg>
      <pc:sldChg chg="modSp new mod">
        <pc:chgData name="Christopher Jasset" userId="d24dec82-5cf2-4890-a273-6a4d1b818550" providerId="ADAL" clId="{A2B03307-3516-4D0A-94A7-2662A4BA7AD5}" dt="2022-03-03T19:31:54.979" v="1262" actId="20577"/>
        <pc:sldMkLst>
          <pc:docMk/>
          <pc:sldMk cId="3093116303" sldId="2147347471"/>
        </pc:sldMkLst>
        <pc:spChg chg="mod">
          <ac:chgData name="Christopher Jasset" userId="d24dec82-5cf2-4890-a273-6a4d1b818550" providerId="ADAL" clId="{A2B03307-3516-4D0A-94A7-2662A4BA7AD5}" dt="2022-03-03T19:31:09.536" v="1250" actId="122"/>
          <ac:spMkLst>
            <pc:docMk/>
            <pc:sldMk cId="3093116303" sldId="2147347471"/>
            <ac:spMk id="2" creationId="{5D5E4EBE-0B59-46D5-B2C0-E5FA6C29C804}"/>
          </ac:spMkLst>
        </pc:spChg>
        <pc:spChg chg="mod">
          <ac:chgData name="Christopher Jasset" userId="d24dec82-5cf2-4890-a273-6a4d1b818550" providerId="ADAL" clId="{A2B03307-3516-4D0A-94A7-2662A4BA7AD5}" dt="2022-03-03T19:31:54.979" v="1262" actId="20577"/>
          <ac:spMkLst>
            <pc:docMk/>
            <pc:sldMk cId="3093116303" sldId="2147347471"/>
            <ac:spMk id="3" creationId="{8254A4D7-304D-4B77-A9FC-DB57E5A291BE}"/>
          </ac:spMkLst>
        </pc:spChg>
      </pc:sldChg>
    </pc:docChg>
  </pc:docChgLst>
  <pc:docChgLst>
    <pc:chgData name="Christopher Jasset" userId="d24dec82-5cf2-4890-a273-6a4d1b818550" providerId="ADAL" clId="{14C0ECC2-DE2C-4FD9-BE0E-04B3BBE6B052}"/>
    <pc:docChg chg="modSld">
      <pc:chgData name="Christopher Jasset" userId="d24dec82-5cf2-4890-a273-6a4d1b818550" providerId="ADAL" clId="{14C0ECC2-DE2C-4FD9-BE0E-04B3BBE6B052}" dt="2021-12-13T18:28:25.582" v="32" actId="20577"/>
      <pc:docMkLst>
        <pc:docMk/>
      </pc:docMkLst>
      <pc:sldChg chg="modSp mod">
        <pc:chgData name="Christopher Jasset" userId="d24dec82-5cf2-4890-a273-6a4d1b818550" providerId="ADAL" clId="{14C0ECC2-DE2C-4FD9-BE0E-04B3BBE6B052}" dt="2021-12-13T18:28:25.582" v="32" actId="20577"/>
        <pc:sldMkLst>
          <pc:docMk/>
          <pc:sldMk cId="2417408527" sldId="1913"/>
        </pc:sldMkLst>
        <pc:graphicFrameChg chg="modGraphic">
          <ac:chgData name="Christopher Jasset" userId="d24dec82-5cf2-4890-a273-6a4d1b818550" providerId="ADAL" clId="{14C0ECC2-DE2C-4FD9-BE0E-04B3BBE6B052}" dt="2021-12-13T18:28:25.582" v="32" actId="20577"/>
          <ac:graphicFrameMkLst>
            <pc:docMk/>
            <pc:sldMk cId="2417408527" sldId="1913"/>
            <ac:graphicFrameMk id="6" creationId="{3295FDCC-6170-4965-A4B1-C247EC0C908C}"/>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43923E-F0F6-4DCF-975F-1D8203B32487}" type="doc">
      <dgm:prSet loTypeId="urn:microsoft.com/office/officeart/2005/8/layout/StepDownProcess" loCatId="process" qsTypeId="urn:microsoft.com/office/officeart/2005/8/quickstyle/simple1" qsCatId="simple" csTypeId="urn:microsoft.com/office/officeart/2005/8/colors/colorful5" csCatId="colorful" phldr="1"/>
      <dgm:spPr/>
      <dgm:t>
        <a:bodyPr/>
        <a:lstStyle/>
        <a:p>
          <a:endParaRPr lang="en-US"/>
        </a:p>
      </dgm:t>
    </dgm:pt>
    <dgm:pt modelId="{4E0BCD0F-F0B0-42F4-B666-451129997296}">
      <dgm:prSet phldrT="[Text]"/>
      <dgm:spPr>
        <a:solidFill>
          <a:schemeClr val="accent4">
            <a:lumMod val="75000"/>
          </a:schemeClr>
        </a:solidFill>
      </dgm:spPr>
      <dgm:t>
        <a:bodyPr/>
        <a:lstStyle/>
        <a:p>
          <a:r>
            <a:rPr lang="en-US" dirty="0"/>
            <a:t>Management Group</a:t>
          </a:r>
        </a:p>
      </dgm:t>
    </dgm:pt>
    <dgm:pt modelId="{C8AD0512-F883-49C8-941B-DAB8AA61F23B}" type="parTrans" cxnId="{C0BD42E6-6B55-4916-92C9-C4FC77E08D04}">
      <dgm:prSet/>
      <dgm:spPr/>
      <dgm:t>
        <a:bodyPr/>
        <a:lstStyle/>
        <a:p>
          <a:endParaRPr lang="en-US"/>
        </a:p>
      </dgm:t>
    </dgm:pt>
    <dgm:pt modelId="{1524C1D2-E4A0-49C7-AB21-ABCCA175291C}" type="sibTrans" cxnId="{C0BD42E6-6B55-4916-92C9-C4FC77E08D04}">
      <dgm:prSet/>
      <dgm:spPr/>
      <dgm:t>
        <a:bodyPr/>
        <a:lstStyle/>
        <a:p>
          <a:endParaRPr lang="en-US"/>
        </a:p>
      </dgm:t>
    </dgm:pt>
    <dgm:pt modelId="{B7073BD1-267F-4032-91A7-CDE2F39E258A}">
      <dgm:prSet phldrT="[Text]" custT="1"/>
      <dgm:spPr/>
      <dgm:t>
        <a:bodyPr/>
        <a:lstStyle/>
        <a:p>
          <a:r>
            <a:rPr lang="en-US" sz="1700" b="1"/>
            <a:t>Azure Policy</a:t>
          </a:r>
        </a:p>
      </dgm:t>
    </dgm:pt>
    <dgm:pt modelId="{7E785D50-1703-4296-94BB-3A56C5B82F13}" type="parTrans" cxnId="{49110E30-89AE-42B0-919A-FB3DF0188B43}">
      <dgm:prSet/>
      <dgm:spPr/>
      <dgm:t>
        <a:bodyPr/>
        <a:lstStyle/>
        <a:p>
          <a:endParaRPr lang="en-US"/>
        </a:p>
      </dgm:t>
    </dgm:pt>
    <dgm:pt modelId="{CE4CAF1E-233A-463F-9149-6BA737A63FCB}" type="sibTrans" cxnId="{49110E30-89AE-42B0-919A-FB3DF0188B43}">
      <dgm:prSet/>
      <dgm:spPr/>
      <dgm:t>
        <a:bodyPr/>
        <a:lstStyle/>
        <a:p>
          <a:endParaRPr lang="en-US"/>
        </a:p>
      </dgm:t>
    </dgm:pt>
    <dgm:pt modelId="{20E9507D-C2E0-4E48-98EF-615F62699CCF}">
      <dgm:prSet phldrT="[Text]"/>
      <dgm:spPr>
        <a:solidFill>
          <a:schemeClr val="accent2">
            <a:lumMod val="75000"/>
            <a:lumOff val="25000"/>
          </a:schemeClr>
        </a:solidFill>
      </dgm:spPr>
      <dgm:t>
        <a:bodyPr/>
        <a:lstStyle/>
        <a:p>
          <a:r>
            <a:rPr lang="en-US" dirty="0"/>
            <a:t>Resource Group</a:t>
          </a:r>
        </a:p>
      </dgm:t>
    </dgm:pt>
    <dgm:pt modelId="{A73034F8-B32E-4275-A1F6-BDBD7DA56639}" type="parTrans" cxnId="{D1956F40-C4E9-4FE0-BE89-7CAEA6BF0B37}">
      <dgm:prSet/>
      <dgm:spPr/>
      <dgm:t>
        <a:bodyPr/>
        <a:lstStyle/>
        <a:p>
          <a:endParaRPr lang="en-US"/>
        </a:p>
      </dgm:t>
    </dgm:pt>
    <dgm:pt modelId="{67810975-3AB5-4419-A046-87D4E4816BA2}" type="sibTrans" cxnId="{D1956F40-C4E9-4FE0-BE89-7CAEA6BF0B37}">
      <dgm:prSet/>
      <dgm:spPr/>
      <dgm:t>
        <a:bodyPr/>
        <a:lstStyle/>
        <a:p>
          <a:endParaRPr lang="en-US"/>
        </a:p>
      </dgm:t>
    </dgm:pt>
    <dgm:pt modelId="{D0781AE0-68D4-4E22-A1E5-03CA643F3AED}">
      <dgm:prSet phldrT="[Text]" custT="1"/>
      <dgm:spPr/>
      <dgm:t>
        <a:bodyPr/>
        <a:lstStyle/>
        <a:p>
          <a:r>
            <a:rPr lang="en-US" sz="1800" b="1" dirty="0"/>
            <a:t>Azure Policy</a:t>
          </a:r>
          <a:endParaRPr lang="en-US" sz="1700" b="1" dirty="0"/>
        </a:p>
      </dgm:t>
    </dgm:pt>
    <dgm:pt modelId="{084F37A6-3C02-47FB-88A3-2EFBADE545CE}" type="parTrans" cxnId="{7EADC6DC-C248-4558-8165-E7F4EDAAEED1}">
      <dgm:prSet/>
      <dgm:spPr/>
      <dgm:t>
        <a:bodyPr/>
        <a:lstStyle/>
        <a:p>
          <a:endParaRPr lang="en-US"/>
        </a:p>
      </dgm:t>
    </dgm:pt>
    <dgm:pt modelId="{ECBCCCD8-E809-4AED-BC6E-F0BDEE412D11}" type="sibTrans" cxnId="{7EADC6DC-C248-4558-8165-E7F4EDAAEED1}">
      <dgm:prSet/>
      <dgm:spPr/>
      <dgm:t>
        <a:bodyPr/>
        <a:lstStyle/>
        <a:p>
          <a:endParaRPr lang="en-US"/>
        </a:p>
      </dgm:t>
    </dgm:pt>
    <dgm:pt modelId="{5D3B9F48-613D-47FD-A3A1-29619A14FDF4}">
      <dgm:prSet phldrT="[Text]"/>
      <dgm:spPr>
        <a:solidFill>
          <a:schemeClr val="accent1">
            <a:lumMod val="75000"/>
          </a:schemeClr>
        </a:solidFill>
      </dgm:spPr>
      <dgm:t>
        <a:bodyPr/>
        <a:lstStyle/>
        <a:p>
          <a:r>
            <a:rPr lang="en-US"/>
            <a:t>Resource</a:t>
          </a:r>
        </a:p>
      </dgm:t>
    </dgm:pt>
    <dgm:pt modelId="{C8A8F1AE-2B08-44D3-8CC7-30B999F9B2A4}" type="parTrans" cxnId="{065B527A-7760-4877-8159-88440C5293AA}">
      <dgm:prSet/>
      <dgm:spPr/>
      <dgm:t>
        <a:bodyPr/>
        <a:lstStyle/>
        <a:p>
          <a:endParaRPr lang="en-US"/>
        </a:p>
      </dgm:t>
    </dgm:pt>
    <dgm:pt modelId="{43047C42-5DA1-4FE5-8FD6-A6CB9095E78A}" type="sibTrans" cxnId="{065B527A-7760-4877-8159-88440C5293AA}">
      <dgm:prSet/>
      <dgm:spPr/>
      <dgm:t>
        <a:bodyPr/>
        <a:lstStyle/>
        <a:p>
          <a:endParaRPr lang="en-US"/>
        </a:p>
      </dgm:t>
    </dgm:pt>
    <dgm:pt modelId="{BD261700-5891-45AE-A03D-1F9EA65A22D5}">
      <dgm:prSet phldrT="[Text]" custT="1"/>
      <dgm:spPr/>
      <dgm:t>
        <a:bodyPr/>
        <a:lstStyle/>
        <a:p>
          <a:r>
            <a:rPr lang="en-US" sz="1800" b="1"/>
            <a:t>Azure Policy</a:t>
          </a:r>
          <a:endParaRPr lang="en-US" sz="2700" b="1"/>
        </a:p>
      </dgm:t>
    </dgm:pt>
    <dgm:pt modelId="{8267F627-BC2B-4169-A0BA-C1A1E243ADC1}" type="parTrans" cxnId="{28FA6186-B507-45EE-8609-0DB27E43E639}">
      <dgm:prSet/>
      <dgm:spPr/>
      <dgm:t>
        <a:bodyPr/>
        <a:lstStyle/>
        <a:p>
          <a:endParaRPr lang="en-US"/>
        </a:p>
      </dgm:t>
    </dgm:pt>
    <dgm:pt modelId="{32CC6E86-53A1-4C83-A87D-FFB7554C5239}" type="sibTrans" cxnId="{28FA6186-B507-45EE-8609-0DB27E43E639}">
      <dgm:prSet/>
      <dgm:spPr/>
      <dgm:t>
        <a:bodyPr/>
        <a:lstStyle/>
        <a:p>
          <a:endParaRPr lang="en-US"/>
        </a:p>
      </dgm:t>
    </dgm:pt>
    <dgm:pt modelId="{E7EB524D-481E-4A5B-B842-5230BFD9EFA4}">
      <dgm:prSet phldrT="[Text]"/>
      <dgm:spPr>
        <a:solidFill>
          <a:schemeClr val="accent3">
            <a:lumMod val="75000"/>
          </a:schemeClr>
        </a:solidFill>
      </dgm:spPr>
      <dgm:t>
        <a:bodyPr/>
        <a:lstStyle/>
        <a:p>
          <a:r>
            <a:rPr lang="en-US" dirty="0"/>
            <a:t>Subscription</a:t>
          </a:r>
        </a:p>
      </dgm:t>
    </dgm:pt>
    <dgm:pt modelId="{39A30FE9-D064-4472-A340-83AA6E9C4162}" type="parTrans" cxnId="{90309D79-C61C-4CA0-82B0-2401EE690671}">
      <dgm:prSet/>
      <dgm:spPr/>
      <dgm:t>
        <a:bodyPr/>
        <a:lstStyle/>
        <a:p>
          <a:endParaRPr lang="fr-FR"/>
        </a:p>
      </dgm:t>
    </dgm:pt>
    <dgm:pt modelId="{F4670B1C-BF62-4AFB-834C-627600290E74}" type="sibTrans" cxnId="{90309D79-C61C-4CA0-82B0-2401EE690671}">
      <dgm:prSet/>
      <dgm:spPr/>
      <dgm:t>
        <a:bodyPr/>
        <a:lstStyle/>
        <a:p>
          <a:endParaRPr lang="fr-FR"/>
        </a:p>
      </dgm:t>
    </dgm:pt>
    <dgm:pt modelId="{18853F94-0A43-4423-852F-E65270F3FD53}">
      <dgm:prSet phldrT="[Text]" custT="1"/>
      <dgm:spPr>
        <a:solidFill>
          <a:schemeClr val="bg1"/>
        </a:solidFill>
      </dgm:spPr>
      <dgm:t>
        <a:bodyPr/>
        <a:lstStyle/>
        <a:p>
          <a:r>
            <a:rPr lang="en-US" sz="1800" b="1" dirty="0"/>
            <a:t>Azure Policy</a:t>
          </a:r>
        </a:p>
      </dgm:t>
    </dgm:pt>
    <dgm:pt modelId="{E1A98F73-D71D-4E37-9D9C-E1C860046946}" type="parTrans" cxnId="{88B241CC-82A9-48A3-B741-3E1D8115B963}">
      <dgm:prSet/>
      <dgm:spPr/>
      <dgm:t>
        <a:bodyPr/>
        <a:lstStyle/>
        <a:p>
          <a:endParaRPr lang="en-US"/>
        </a:p>
      </dgm:t>
    </dgm:pt>
    <dgm:pt modelId="{A71178E9-BE3E-4954-AB84-2DA5549572F3}" type="sibTrans" cxnId="{88B241CC-82A9-48A3-B741-3E1D8115B963}">
      <dgm:prSet/>
      <dgm:spPr/>
      <dgm:t>
        <a:bodyPr/>
        <a:lstStyle/>
        <a:p>
          <a:endParaRPr lang="en-US"/>
        </a:p>
      </dgm:t>
    </dgm:pt>
    <dgm:pt modelId="{4D06C268-46C7-43A7-BACA-2163CF5F5DF8}" type="pres">
      <dgm:prSet presAssocID="{AA43923E-F0F6-4DCF-975F-1D8203B32487}" presName="rootnode" presStyleCnt="0">
        <dgm:presLayoutVars>
          <dgm:chMax/>
          <dgm:chPref/>
          <dgm:dir/>
          <dgm:animLvl val="lvl"/>
        </dgm:presLayoutVars>
      </dgm:prSet>
      <dgm:spPr/>
    </dgm:pt>
    <dgm:pt modelId="{62A6BCD4-3096-4EEB-9DCD-05DB36AADDB0}" type="pres">
      <dgm:prSet presAssocID="{4E0BCD0F-F0B0-42F4-B666-451129997296}" presName="composite" presStyleCnt="0"/>
      <dgm:spPr/>
    </dgm:pt>
    <dgm:pt modelId="{4B18F358-3729-42D3-B477-C6AC0AEC6F96}" type="pres">
      <dgm:prSet presAssocID="{4E0BCD0F-F0B0-42F4-B666-451129997296}" presName="bentUpArrow1" presStyleLbl="alignImgPlace1" presStyleIdx="0" presStyleCnt="3"/>
      <dgm:spPr/>
    </dgm:pt>
    <dgm:pt modelId="{F0793E6F-B78D-4024-80E8-8D9831E575E1}" type="pres">
      <dgm:prSet presAssocID="{4E0BCD0F-F0B0-42F4-B666-451129997296}" presName="ParentText" presStyleLbl="node1" presStyleIdx="0" presStyleCnt="4">
        <dgm:presLayoutVars>
          <dgm:chMax val="1"/>
          <dgm:chPref val="1"/>
          <dgm:bulletEnabled val="1"/>
        </dgm:presLayoutVars>
      </dgm:prSet>
      <dgm:spPr/>
    </dgm:pt>
    <dgm:pt modelId="{1309073D-D62D-4868-BF55-87FAB766336B}" type="pres">
      <dgm:prSet presAssocID="{4E0BCD0F-F0B0-42F4-B666-451129997296}" presName="ChildText" presStyleLbl="revTx" presStyleIdx="0" presStyleCnt="4" custLinFactNeighborX="17950">
        <dgm:presLayoutVars>
          <dgm:chMax val="0"/>
          <dgm:chPref val="0"/>
          <dgm:bulletEnabled val="1"/>
        </dgm:presLayoutVars>
      </dgm:prSet>
      <dgm:spPr/>
    </dgm:pt>
    <dgm:pt modelId="{8AF9E7B3-B78B-4376-83DF-9720A9C720AA}" type="pres">
      <dgm:prSet presAssocID="{1524C1D2-E4A0-49C7-AB21-ABCCA175291C}" presName="sibTrans" presStyleCnt="0"/>
      <dgm:spPr/>
    </dgm:pt>
    <dgm:pt modelId="{A2EFB87A-44D4-462B-9541-F4043FADAD6E}" type="pres">
      <dgm:prSet presAssocID="{E7EB524D-481E-4A5B-B842-5230BFD9EFA4}" presName="composite" presStyleCnt="0"/>
      <dgm:spPr/>
    </dgm:pt>
    <dgm:pt modelId="{7E20E979-16E3-4EB1-9BD3-59C9B42C9B9E}" type="pres">
      <dgm:prSet presAssocID="{E7EB524D-481E-4A5B-B842-5230BFD9EFA4}" presName="bentUpArrow1" presStyleLbl="alignImgPlace1" presStyleIdx="1" presStyleCnt="3"/>
      <dgm:spPr/>
    </dgm:pt>
    <dgm:pt modelId="{DBFE2813-DE67-4071-996D-F4DC24CAA2D9}" type="pres">
      <dgm:prSet presAssocID="{E7EB524D-481E-4A5B-B842-5230BFD9EFA4}" presName="ParentText" presStyleLbl="node1" presStyleIdx="1" presStyleCnt="4">
        <dgm:presLayoutVars>
          <dgm:chMax val="1"/>
          <dgm:chPref val="1"/>
          <dgm:bulletEnabled val="1"/>
        </dgm:presLayoutVars>
      </dgm:prSet>
      <dgm:spPr/>
    </dgm:pt>
    <dgm:pt modelId="{FF828FFA-F17E-44D5-9D86-67F3CD284996}" type="pres">
      <dgm:prSet presAssocID="{E7EB524D-481E-4A5B-B842-5230BFD9EFA4}" presName="ChildText" presStyleLbl="revTx" presStyleIdx="1" presStyleCnt="4">
        <dgm:presLayoutVars>
          <dgm:chMax val="0"/>
          <dgm:chPref val="0"/>
          <dgm:bulletEnabled val="1"/>
        </dgm:presLayoutVars>
      </dgm:prSet>
      <dgm:spPr/>
    </dgm:pt>
    <dgm:pt modelId="{074138BF-8C75-4561-8DE2-E9DCB995769A}" type="pres">
      <dgm:prSet presAssocID="{F4670B1C-BF62-4AFB-834C-627600290E74}" presName="sibTrans" presStyleCnt="0"/>
      <dgm:spPr/>
    </dgm:pt>
    <dgm:pt modelId="{021E46D0-C7EC-429F-B0C1-440A515FB995}" type="pres">
      <dgm:prSet presAssocID="{20E9507D-C2E0-4E48-98EF-615F62699CCF}" presName="composite" presStyleCnt="0"/>
      <dgm:spPr/>
    </dgm:pt>
    <dgm:pt modelId="{E3470F97-1C27-46FA-8EF2-ED4CAF821951}" type="pres">
      <dgm:prSet presAssocID="{20E9507D-C2E0-4E48-98EF-615F62699CCF}" presName="bentUpArrow1" presStyleLbl="alignImgPlace1" presStyleIdx="2" presStyleCnt="3"/>
      <dgm:spPr/>
    </dgm:pt>
    <dgm:pt modelId="{14978DDC-A634-4690-9ACD-1C922C1417CB}" type="pres">
      <dgm:prSet presAssocID="{20E9507D-C2E0-4E48-98EF-615F62699CCF}" presName="ParentText" presStyleLbl="node1" presStyleIdx="2" presStyleCnt="4" custLinFactNeighborY="-2065">
        <dgm:presLayoutVars>
          <dgm:chMax val="1"/>
          <dgm:chPref val="1"/>
          <dgm:bulletEnabled val="1"/>
        </dgm:presLayoutVars>
      </dgm:prSet>
      <dgm:spPr/>
    </dgm:pt>
    <dgm:pt modelId="{06A370C5-FA44-4897-B49F-9FEF6BF914F6}" type="pres">
      <dgm:prSet presAssocID="{20E9507D-C2E0-4E48-98EF-615F62699CCF}" presName="ChildText" presStyleLbl="revTx" presStyleIdx="2" presStyleCnt="4">
        <dgm:presLayoutVars>
          <dgm:chMax val="0"/>
          <dgm:chPref val="0"/>
          <dgm:bulletEnabled val="1"/>
        </dgm:presLayoutVars>
      </dgm:prSet>
      <dgm:spPr/>
    </dgm:pt>
    <dgm:pt modelId="{E09E48B7-AE63-4EB7-8241-46FB05A76EF2}" type="pres">
      <dgm:prSet presAssocID="{67810975-3AB5-4419-A046-87D4E4816BA2}" presName="sibTrans" presStyleCnt="0"/>
      <dgm:spPr/>
    </dgm:pt>
    <dgm:pt modelId="{989BB63C-A880-4249-A023-658773115F31}" type="pres">
      <dgm:prSet presAssocID="{5D3B9F48-613D-47FD-A3A1-29619A14FDF4}" presName="composite" presStyleCnt="0"/>
      <dgm:spPr/>
    </dgm:pt>
    <dgm:pt modelId="{156A726A-23F5-4CBD-B0B2-ED9385897384}" type="pres">
      <dgm:prSet presAssocID="{5D3B9F48-613D-47FD-A3A1-29619A14FDF4}" presName="ParentText" presStyleLbl="node1" presStyleIdx="3" presStyleCnt="4">
        <dgm:presLayoutVars>
          <dgm:chMax val="1"/>
          <dgm:chPref val="1"/>
          <dgm:bulletEnabled val="1"/>
        </dgm:presLayoutVars>
      </dgm:prSet>
      <dgm:spPr/>
    </dgm:pt>
    <dgm:pt modelId="{E2AE25BF-BBDF-44CD-A21F-790B5F357DF2}" type="pres">
      <dgm:prSet presAssocID="{5D3B9F48-613D-47FD-A3A1-29619A14FDF4}" presName="FinalChildText" presStyleLbl="revTx" presStyleIdx="3" presStyleCnt="4">
        <dgm:presLayoutVars>
          <dgm:chMax val="0"/>
          <dgm:chPref val="0"/>
          <dgm:bulletEnabled val="1"/>
        </dgm:presLayoutVars>
      </dgm:prSet>
      <dgm:spPr/>
    </dgm:pt>
  </dgm:ptLst>
  <dgm:cxnLst>
    <dgm:cxn modelId="{25B9CB0C-B2D2-4415-A742-37D5806078C6}" type="presOf" srcId="{BD261700-5891-45AE-A03D-1F9EA65A22D5}" destId="{E2AE25BF-BBDF-44CD-A21F-790B5F357DF2}" srcOrd="0" destOrd="0" presId="urn:microsoft.com/office/officeart/2005/8/layout/StepDownProcess"/>
    <dgm:cxn modelId="{49110E30-89AE-42B0-919A-FB3DF0188B43}" srcId="{4E0BCD0F-F0B0-42F4-B666-451129997296}" destId="{B7073BD1-267F-4032-91A7-CDE2F39E258A}" srcOrd="0" destOrd="0" parTransId="{7E785D50-1703-4296-94BB-3A56C5B82F13}" sibTransId="{CE4CAF1E-233A-463F-9149-6BA737A63FCB}"/>
    <dgm:cxn modelId="{25026F34-903D-4090-9E8C-AF579CE24CC5}" type="presOf" srcId="{E7EB524D-481E-4A5B-B842-5230BFD9EFA4}" destId="{DBFE2813-DE67-4071-996D-F4DC24CAA2D9}" srcOrd="0" destOrd="0" presId="urn:microsoft.com/office/officeart/2005/8/layout/StepDownProcess"/>
    <dgm:cxn modelId="{D1956F40-C4E9-4FE0-BE89-7CAEA6BF0B37}" srcId="{AA43923E-F0F6-4DCF-975F-1D8203B32487}" destId="{20E9507D-C2E0-4E48-98EF-615F62699CCF}" srcOrd="2" destOrd="0" parTransId="{A73034F8-B32E-4275-A1F6-BDBD7DA56639}" sibTransId="{67810975-3AB5-4419-A046-87D4E4816BA2}"/>
    <dgm:cxn modelId="{DFC85A5C-0BA1-445C-8767-68B75A0DEAAE}" type="presOf" srcId="{20E9507D-C2E0-4E48-98EF-615F62699CCF}" destId="{14978DDC-A634-4690-9ACD-1C922C1417CB}" srcOrd="0" destOrd="0" presId="urn:microsoft.com/office/officeart/2005/8/layout/StepDownProcess"/>
    <dgm:cxn modelId="{4AE51259-F606-4D66-8709-DD7A972ED42A}" type="presOf" srcId="{B7073BD1-267F-4032-91A7-CDE2F39E258A}" destId="{1309073D-D62D-4868-BF55-87FAB766336B}" srcOrd="0" destOrd="0" presId="urn:microsoft.com/office/officeart/2005/8/layout/StepDownProcess"/>
    <dgm:cxn modelId="{90309D79-C61C-4CA0-82B0-2401EE690671}" srcId="{AA43923E-F0F6-4DCF-975F-1D8203B32487}" destId="{E7EB524D-481E-4A5B-B842-5230BFD9EFA4}" srcOrd="1" destOrd="0" parTransId="{39A30FE9-D064-4472-A340-83AA6E9C4162}" sibTransId="{F4670B1C-BF62-4AFB-834C-627600290E74}"/>
    <dgm:cxn modelId="{065B527A-7760-4877-8159-88440C5293AA}" srcId="{AA43923E-F0F6-4DCF-975F-1D8203B32487}" destId="{5D3B9F48-613D-47FD-A3A1-29619A14FDF4}" srcOrd="3" destOrd="0" parTransId="{C8A8F1AE-2B08-44D3-8CC7-30B999F9B2A4}" sibTransId="{43047C42-5DA1-4FE5-8FD6-A6CB9095E78A}"/>
    <dgm:cxn modelId="{28FA6186-B507-45EE-8609-0DB27E43E639}" srcId="{5D3B9F48-613D-47FD-A3A1-29619A14FDF4}" destId="{BD261700-5891-45AE-A03D-1F9EA65A22D5}" srcOrd="0" destOrd="0" parTransId="{8267F627-BC2B-4169-A0BA-C1A1E243ADC1}" sibTransId="{32CC6E86-53A1-4C83-A87D-FFB7554C5239}"/>
    <dgm:cxn modelId="{692713C8-A5EE-42AB-991D-2C69B7987B71}" type="presOf" srcId="{AA43923E-F0F6-4DCF-975F-1D8203B32487}" destId="{4D06C268-46C7-43A7-BACA-2163CF5F5DF8}" srcOrd="0" destOrd="0" presId="urn:microsoft.com/office/officeart/2005/8/layout/StepDownProcess"/>
    <dgm:cxn modelId="{88B241CC-82A9-48A3-B741-3E1D8115B963}" srcId="{E7EB524D-481E-4A5B-B842-5230BFD9EFA4}" destId="{18853F94-0A43-4423-852F-E65270F3FD53}" srcOrd="0" destOrd="0" parTransId="{E1A98F73-D71D-4E37-9D9C-E1C860046946}" sibTransId="{A71178E9-BE3E-4954-AB84-2DA5549572F3}"/>
    <dgm:cxn modelId="{0C47F8D9-5802-4497-A194-5C008675114E}" type="presOf" srcId="{4E0BCD0F-F0B0-42F4-B666-451129997296}" destId="{F0793E6F-B78D-4024-80E8-8D9831E575E1}" srcOrd="0" destOrd="0" presId="urn:microsoft.com/office/officeart/2005/8/layout/StepDownProcess"/>
    <dgm:cxn modelId="{9CE473DA-D686-4084-98EC-BDE0B9C1D331}" type="presOf" srcId="{5D3B9F48-613D-47FD-A3A1-29619A14FDF4}" destId="{156A726A-23F5-4CBD-B0B2-ED9385897384}" srcOrd="0" destOrd="0" presId="urn:microsoft.com/office/officeart/2005/8/layout/StepDownProcess"/>
    <dgm:cxn modelId="{7EADC6DC-C248-4558-8165-E7F4EDAAEED1}" srcId="{20E9507D-C2E0-4E48-98EF-615F62699CCF}" destId="{D0781AE0-68D4-4E22-A1E5-03CA643F3AED}" srcOrd="0" destOrd="0" parTransId="{084F37A6-3C02-47FB-88A3-2EFBADE545CE}" sibTransId="{ECBCCCD8-E809-4AED-BC6E-F0BDEE412D11}"/>
    <dgm:cxn modelId="{C0BD42E6-6B55-4916-92C9-C4FC77E08D04}" srcId="{AA43923E-F0F6-4DCF-975F-1D8203B32487}" destId="{4E0BCD0F-F0B0-42F4-B666-451129997296}" srcOrd="0" destOrd="0" parTransId="{C8AD0512-F883-49C8-941B-DAB8AA61F23B}" sibTransId="{1524C1D2-E4A0-49C7-AB21-ABCCA175291C}"/>
    <dgm:cxn modelId="{B1E8A7EB-276C-4608-92E3-ACB6666C4090}" type="presOf" srcId="{18853F94-0A43-4423-852F-E65270F3FD53}" destId="{FF828FFA-F17E-44D5-9D86-67F3CD284996}" srcOrd="0" destOrd="0" presId="urn:microsoft.com/office/officeart/2005/8/layout/StepDownProcess"/>
    <dgm:cxn modelId="{D29276ED-C7C9-4CBB-9051-7DF433645F34}" type="presOf" srcId="{D0781AE0-68D4-4E22-A1E5-03CA643F3AED}" destId="{06A370C5-FA44-4897-B49F-9FEF6BF914F6}" srcOrd="0" destOrd="0" presId="urn:microsoft.com/office/officeart/2005/8/layout/StepDownProcess"/>
    <dgm:cxn modelId="{34C79BD2-B3B2-44E8-B711-EEC85B46E106}" type="presParOf" srcId="{4D06C268-46C7-43A7-BACA-2163CF5F5DF8}" destId="{62A6BCD4-3096-4EEB-9DCD-05DB36AADDB0}" srcOrd="0" destOrd="0" presId="urn:microsoft.com/office/officeart/2005/8/layout/StepDownProcess"/>
    <dgm:cxn modelId="{1ADA52CB-0CAE-453B-8010-2B10530260D5}" type="presParOf" srcId="{62A6BCD4-3096-4EEB-9DCD-05DB36AADDB0}" destId="{4B18F358-3729-42D3-B477-C6AC0AEC6F96}" srcOrd="0" destOrd="0" presId="urn:microsoft.com/office/officeart/2005/8/layout/StepDownProcess"/>
    <dgm:cxn modelId="{2619B534-9804-47FF-A968-7C7C684BF551}" type="presParOf" srcId="{62A6BCD4-3096-4EEB-9DCD-05DB36AADDB0}" destId="{F0793E6F-B78D-4024-80E8-8D9831E575E1}" srcOrd="1" destOrd="0" presId="urn:microsoft.com/office/officeart/2005/8/layout/StepDownProcess"/>
    <dgm:cxn modelId="{908705A8-E118-4193-962F-0C2B658B21E5}" type="presParOf" srcId="{62A6BCD4-3096-4EEB-9DCD-05DB36AADDB0}" destId="{1309073D-D62D-4868-BF55-87FAB766336B}" srcOrd="2" destOrd="0" presId="urn:microsoft.com/office/officeart/2005/8/layout/StepDownProcess"/>
    <dgm:cxn modelId="{152360A2-CF43-4FE5-AD4C-E17619D1461A}" type="presParOf" srcId="{4D06C268-46C7-43A7-BACA-2163CF5F5DF8}" destId="{8AF9E7B3-B78B-4376-83DF-9720A9C720AA}" srcOrd="1" destOrd="0" presId="urn:microsoft.com/office/officeart/2005/8/layout/StepDownProcess"/>
    <dgm:cxn modelId="{EBCCD790-DF55-47F2-9334-F0CF9FA95169}" type="presParOf" srcId="{4D06C268-46C7-43A7-BACA-2163CF5F5DF8}" destId="{A2EFB87A-44D4-462B-9541-F4043FADAD6E}" srcOrd="2" destOrd="0" presId="urn:microsoft.com/office/officeart/2005/8/layout/StepDownProcess"/>
    <dgm:cxn modelId="{A709E753-E58A-407D-B5F6-4151397E7443}" type="presParOf" srcId="{A2EFB87A-44D4-462B-9541-F4043FADAD6E}" destId="{7E20E979-16E3-4EB1-9BD3-59C9B42C9B9E}" srcOrd="0" destOrd="0" presId="urn:microsoft.com/office/officeart/2005/8/layout/StepDownProcess"/>
    <dgm:cxn modelId="{B26BCE82-969D-48BC-B04B-5EE83E11D940}" type="presParOf" srcId="{A2EFB87A-44D4-462B-9541-F4043FADAD6E}" destId="{DBFE2813-DE67-4071-996D-F4DC24CAA2D9}" srcOrd="1" destOrd="0" presId="urn:microsoft.com/office/officeart/2005/8/layout/StepDownProcess"/>
    <dgm:cxn modelId="{553FF230-00DD-4D97-B417-8808D7637C80}" type="presParOf" srcId="{A2EFB87A-44D4-462B-9541-F4043FADAD6E}" destId="{FF828FFA-F17E-44D5-9D86-67F3CD284996}" srcOrd="2" destOrd="0" presId="urn:microsoft.com/office/officeart/2005/8/layout/StepDownProcess"/>
    <dgm:cxn modelId="{A124AE7D-A28A-4C4F-80D7-C1A4E0416F60}" type="presParOf" srcId="{4D06C268-46C7-43A7-BACA-2163CF5F5DF8}" destId="{074138BF-8C75-4561-8DE2-E9DCB995769A}" srcOrd="3" destOrd="0" presId="urn:microsoft.com/office/officeart/2005/8/layout/StepDownProcess"/>
    <dgm:cxn modelId="{BF41E55C-8676-42FC-84DC-880556B36D9C}" type="presParOf" srcId="{4D06C268-46C7-43A7-BACA-2163CF5F5DF8}" destId="{021E46D0-C7EC-429F-B0C1-440A515FB995}" srcOrd="4" destOrd="0" presId="urn:microsoft.com/office/officeart/2005/8/layout/StepDownProcess"/>
    <dgm:cxn modelId="{4AB8FC24-CF27-442E-B280-9412801F822E}" type="presParOf" srcId="{021E46D0-C7EC-429F-B0C1-440A515FB995}" destId="{E3470F97-1C27-46FA-8EF2-ED4CAF821951}" srcOrd="0" destOrd="0" presId="urn:microsoft.com/office/officeart/2005/8/layout/StepDownProcess"/>
    <dgm:cxn modelId="{F4D902EE-B1A0-4DEF-8971-F18675DADD99}" type="presParOf" srcId="{021E46D0-C7EC-429F-B0C1-440A515FB995}" destId="{14978DDC-A634-4690-9ACD-1C922C1417CB}" srcOrd="1" destOrd="0" presId="urn:microsoft.com/office/officeart/2005/8/layout/StepDownProcess"/>
    <dgm:cxn modelId="{EEC78775-02BF-4FE0-A7E0-F07A3CEEEDE6}" type="presParOf" srcId="{021E46D0-C7EC-429F-B0C1-440A515FB995}" destId="{06A370C5-FA44-4897-B49F-9FEF6BF914F6}" srcOrd="2" destOrd="0" presId="urn:microsoft.com/office/officeart/2005/8/layout/StepDownProcess"/>
    <dgm:cxn modelId="{74F02B43-B9F1-4503-8B8F-8CBB9A02B28B}" type="presParOf" srcId="{4D06C268-46C7-43A7-BACA-2163CF5F5DF8}" destId="{E09E48B7-AE63-4EB7-8241-46FB05A76EF2}" srcOrd="5" destOrd="0" presId="urn:microsoft.com/office/officeart/2005/8/layout/StepDownProcess"/>
    <dgm:cxn modelId="{C66D75B7-565C-400C-8523-C303BF308706}" type="presParOf" srcId="{4D06C268-46C7-43A7-BACA-2163CF5F5DF8}" destId="{989BB63C-A880-4249-A023-658773115F31}" srcOrd="6" destOrd="0" presId="urn:microsoft.com/office/officeart/2005/8/layout/StepDownProcess"/>
    <dgm:cxn modelId="{082F6194-9AC1-478A-A828-8C708FCD6B79}" type="presParOf" srcId="{989BB63C-A880-4249-A023-658773115F31}" destId="{156A726A-23F5-4CBD-B0B2-ED9385897384}" srcOrd="0" destOrd="0" presId="urn:microsoft.com/office/officeart/2005/8/layout/StepDownProcess"/>
    <dgm:cxn modelId="{2D46744A-89EC-4AFA-8D79-966F2CC969EF}" type="presParOf" srcId="{989BB63C-A880-4249-A023-658773115F31}" destId="{E2AE25BF-BBDF-44CD-A21F-790B5F357DF2}"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18F358-3729-42D3-B477-C6AC0AEC6F96}">
      <dsp:nvSpPr>
        <dsp:cNvPr id="0" name=""/>
        <dsp:cNvSpPr/>
      </dsp:nvSpPr>
      <dsp:spPr>
        <a:xfrm rot="5400000">
          <a:off x="854622" y="930390"/>
          <a:ext cx="817084" cy="930222"/>
        </a:xfrm>
        <a:prstGeom prst="bentUpArrow">
          <a:avLst>
            <a:gd name="adj1" fmla="val 32840"/>
            <a:gd name="adj2" fmla="val 25000"/>
            <a:gd name="adj3" fmla="val 35780"/>
          </a:avLst>
        </a:prstGeom>
        <a:solidFill>
          <a:schemeClr val="accent5">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0793E6F-B78D-4024-80E8-8D9831E575E1}">
      <dsp:nvSpPr>
        <dsp:cNvPr id="0" name=""/>
        <dsp:cNvSpPr/>
      </dsp:nvSpPr>
      <dsp:spPr>
        <a:xfrm>
          <a:off x="638144" y="24635"/>
          <a:ext cx="1375490" cy="962798"/>
        </a:xfrm>
        <a:prstGeom prst="roundRect">
          <a:avLst>
            <a:gd name="adj" fmla="val 16670"/>
          </a:avLst>
        </a:prstGeom>
        <a:solidFill>
          <a:schemeClr val="accent4">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Management Group</a:t>
          </a:r>
        </a:p>
      </dsp:txBody>
      <dsp:txXfrm>
        <a:off x="685152" y="71643"/>
        <a:ext cx="1281474" cy="868782"/>
      </dsp:txXfrm>
    </dsp:sp>
    <dsp:sp modelId="{1309073D-D62D-4868-BF55-87FAB766336B}">
      <dsp:nvSpPr>
        <dsp:cNvPr id="0" name=""/>
        <dsp:cNvSpPr/>
      </dsp:nvSpPr>
      <dsp:spPr>
        <a:xfrm>
          <a:off x="2193206" y="116460"/>
          <a:ext cx="1000400" cy="778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171450" lvl="1" indent="-171450" algn="l" defTabSz="755650">
            <a:lnSpc>
              <a:spcPct val="90000"/>
            </a:lnSpc>
            <a:spcBef>
              <a:spcPct val="0"/>
            </a:spcBef>
            <a:spcAft>
              <a:spcPct val="15000"/>
            </a:spcAft>
            <a:buChar char="•"/>
          </a:pPr>
          <a:r>
            <a:rPr lang="en-US" sz="1700" b="1" kern="1200"/>
            <a:t>Azure Policy</a:t>
          </a:r>
        </a:p>
      </dsp:txBody>
      <dsp:txXfrm>
        <a:off x="2193206" y="116460"/>
        <a:ext cx="1000400" cy="778176"/>
      </dsp:txXfrm>
    </dsp:sp>
    <dsp:sp modelId="{7E20E979-16E3-4EB1-9BD3-59C9B42C9B9E}">
      <dsp:nvSpPr>
        <dsp:cNvPr id="0" name=""/>
        <dsp:cNvSpPr/>
      </dsp:nvSpPr>
      <dsp:spPr>
        <a:xfrm rot="5400000">
          <a:off x="1995049" y="2011930"/>
          <a:ext cx="817084" cy="930222"/>
        </a:xfrm>
        <a:prstGeom prst="bentUpArrow">
          <a:avLst>
            <a:gd name="adj1" fmla="val 32840"/>
            <a:gd name="adj2" fmla="val 25000"/>
            <a:gd name="adj3" fmla="val 35780"/>
          </a:avLst>
        </a:prstGeom>
        <a:solidFill>
          <a:schemeClr val="accent5">
            <a:tint val="50000"/>
            <a:hueOff val="0"/>
            <a:satOff val="0"/>
            <a:lumOff val="961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BFE2813-DE67-4071-996D-F4DC24CAA2D9}">
      <dsp:nvSpPr>
        <dsp:cNvPr id="0" name=""/>
        <dsp:cNvSpPr/>
      </dsp:nvSpPr>
      <dsp:spPr>
        <a:xfrm>
          <a:off x="1778572" y="1106175"/>
          <a:ext cx="1375490" cy="962798"/>
        </a:xfrm>
        <a:prstGeom prst="roundRect">
          <a:avLst>
            <a:gd name="adj" fmla="val 16670"/>
          </a:avLst>
        </a:prstGeom>
        <a:solidFill>
          <a:schemeClr val="accent3">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Subscription</a:t>
          </a:r>
        </a:p>
      </dsp:txBody>
      <dsp:txXfrm>
        <a:off x="1825580" y="1153183"/>
        <a:ext cx="1281474" cy="868782"/>
      </dsp:txXfrm>
    </dsp:sp>
    <dsp:sp modelId="{FF828FFA-F17E-44D5-9D86-67F3CD284996}">
      <dsp:nvSpPr>
        <dsp:cNvPr id="0" name=""/>
        <dsp:cNvSpPr/>
      </dsp:nvSpPr>
      <dsp:spPr>
        <a:xfrm>
          <a:off x="3154062" y="1198000"/>
          <a:ext cx="1000400" cy="778176"/>
        </a:xfrm>
        <a:prstGeom prst="rect">
          <a:avLst/>
        </a:prstGeom>
        <a:solidFill>
          <a:schemeClr val="bg1"/>
        </a:solid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b="1" kern="1200" dirty="0"/>
            <a:t>Azure Policy</a:t>
          </a:r>
        </a:p>
      </dsp:txBody>
      <dsp:txXfrm>
        <a:off x="3154062" y="1198000"/>
        <a:ext cx="1000400" cy="778176"/>
      </dsp:txXfrm>
    </dsp:sp>
    <dsp:sp modelId="{E3470F97-1C27-46FA-8EF2-ED4CAF821951}">
      <dsp:nvSpPr>
        <dsp:cNvPr id="0" name=""/>
        <dsp:cNvSpPr/>
      </dsp:nvSpPr>
      <dsp:spPr>
        <a:xfrm rot="5400000">
          <a:off x="3135477" y="3093470"/>
          <a:ext cx="817084" cy="930222"/>
        </a:xfrm>
        <a:prstGeom prst="bentUpArrow">
          <a:avLst>
            <a:gd name="adj1" fmla="val 32840"/>
            <a:gd name="adj2" fmla="val 25000"/>
            <a:gd name="adj3" fmla="val 35780"/>
          </a:avLst>
        </a:prstGeom>
        <a:solidFill>
          <a:schemeClr val="accent5">
            <a:tint val="50000"/>
            <a:hueOff val="0"/>
            <a:satOff val="0"/>
            <a:lumOff val="1922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4978DDC-A634-4690-9ACD-1C922C1417CB}">
      <dsp:nvSpPr>
        <dsp:cNvPr id="0" name=""/>
        <dsp:cNvSpPr/>
      </dsp:nvSpPr>
      <dsp:spPr>
        <a:xfrm>
          <a:off x="2918999" y="2167834"/>
          <a:ext cx="1375490" cy="962798"/>
        </a:xfrm>
        <a:prstGeom prst="roundRect">
          <a:avLst>
            <a:gd name="adj" fmla="val 16670"/>
          </a:avLst>
        </a:prstGeom>
        <a:solidFill>
          <a:schemeClr val="accent2">
            <a:lumMod val="75000"/>
            <a:lumOff val="2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Resource Group</a:t>
          </a:r>
        </a:p>
      </dsp:txBody>
      <dsp:txXfrm>
        <a:off x="2966007" y="2214842"/>
        <a:ext cx="1281474" cy="868782"/>
      </dsp:txXfrm>
    </dsp:sp>
    <dsp:sp modelId="{06A370C5-FA44-4897-B49F-9FEF6BF914F6}">
      <dsp:nvSpPr>
        <dsp:cNvPr id="0" name=""/>
        <dsp:cNvSpPr/>
      </dsp:nvSpPr>
      <dsp:spPr>
        <a:xfrm>
          <a:off x="4294489" y="2279540"/>
          <a:ext cx="1000400" cy="778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b="1" kern="1200" dirty="0"/>
            <a:t>Azure Policy</a:t>
          </a:r>
          <a:endParaRPr lang="en-US" sz="1700" b="1" kern="1200" dirty="0"/>
        </a:p>
      </dsp:txBody>
      <dsp:txXfrm>
        <a:off x="4294489" y="2279540"/>
        <a:ext cx="1000400" cy="778176"/>
      </dsp:txXfrm>
    </dsp:sp>
    <dsp:sp modelId="{156A726A-23F5-4CBD-B0B2-ED9385897384}">
      <dsp:nvSpPr>
        <dsp:cNvPr id="0" name=""/>
        <dsp:cNvSpPr/>
      </dsp:nvSpPr>
      <dsp:spPr>
        <a:xfrm>
          <a:off x="4059426" y="3269256"/>
          <a:ext cx="1375490" cy="962798"/>
        </a:xfrm>
        <a:prstGeom prst="roundRect">
          <a:avLst>
            <a:gd name="adj" fmla="val 16670"/>
          </a:avLst>
        </a:prstGeom>
        <a:solidFill>
          <a:schemeClr val="accent1">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Resource</a:t>
          </a:r>
        </a:p>
      </dsp:txBody>
      <dsp:txXfrm>
        <a:off x="4106434" y="3316264"/>
        <a:ext cx="1281474" cy="868782"/>
      </dsp:txXfrm>
    </dsp:sp>
    <dsp:sp modelId="{E2AE25BF-BBDF-44CD-A21F-790B5F357DF2}">
      <dsp:nvSpPr>
        <dsp:cNvPr id="0" name=""/>
        <dsp:cNvSpPr/>
      </dsp:nvSpPr>
      <dsp:spPr>
        <a:xfrm>
          <a:off x="5434916" y="3361081"/>
          <a:ext cx="1000400" cy="778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b="1" kern="1200"/>
            <a:t>Azure Policy</a:t>
          </a:r>
          <a:endParaRPr lang="en-US" sz="2700" b="1" kern="1200"/>
        </a:p>
      </dsp:txBody>
      <dsp:txXfrm>
        <a:off x="5434916" y="3361081"/>
        <a:ext cx="1000400" cy="778176"/>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3/3/2022 2:22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2/24/2022 4:22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7FCD70-9511-4C98-B6F1-285080CF04B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63766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initiative definition is a collection of policy definitions that are tailored towards achieving a singular overarching goal. Initiative definitions simplify managing and assigning policy definitions. They simplify by grouping a set of policies as one single item. </a:t>
            </a:r>
          </a:p>
          <a:p>
            <a:r>
              <a:rPr lang="en-US" dirty="0"/>
              <a:t>Like a policy assignment, an initiative assignment is an initiative definition assigned to a specific scope. Initiative assignments reduce the need to make several initiative definitions for each scope. This scope could also range from a management group to a resource group.</a:t>
            </a:r>
          </a:p>
          <a:p>
            <a:r>
              <a:rPr lang="en-US" dirty="0"/>
              <a:t>Like policy parameters, initiative parameters help simplify initiative management by reducing redundancy. Initiative parameters are parameters being used by the policy definitions within the initiative.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2/24/2022 4:23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798901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Policy to control where resources are created: Western Europe rather than East US</a:t>
            </a:r>
          </a:p>
          <a:p>
            <a:r>
              <a:rPr lang="en-US" dirty="0"/>
              <a:t>Policy to control what resources are created, limiting VM size</a:t>
            </a:r>
          </a:p>
          <a:p>
            <a:r>
              <a:rPr lang="en-US" dirty="0"/>
              <a:t>Policy to enforce resource tagging like cost management. </a:t>
            </a:r>
          </a:p>
          <a:p>
            <a:endParaRPr lang="en-US" dirty="0"/>
          </a:p>
          <a:p>
            <a:r>
              <a:rPr lang="en-US" dirty="0"/>
              <a:t>See next slide for example if needed. </a:t>
            </a:r>
          </a:p>
        </p:txBody>
      </p:sp>
      <p:sp>
        <p:nvSpPr>
          <p:cNvPr id="4" name="Slide Number Placeholder 3"/>
          <p:cNvSpPr>
            <a:spLocks noGrp="1"/>
          </p:cNvSpPr>
          <p:nvPr>
            <p:ph type="sldNum" sz="quarter" idx="10"/>
          </p:nvPr>
        </p:nvSpPr>
        <p:spPr/>
        <p:txBody>
          <a:bodyPr/>
          <a:lstStyle/>
          <a:p>
            <a:fld id="{BE63E975-341F-4A17-A52F-70ABCD089BF7}" type="slidenum">
              <a:rPr lang="en-US" smtClean="0"/>
              <a:t>17</a:t>
            </a:fld>
            <a:endParaRPr lang="en-US"/>
          </a:p>
        </p:txBody>
      </p:sp>
    </p:spTree>
    <p:extLst>
      <p:ext uri="{BB962C8B-B14F-4D97-AF65-F5344CB8AC3E}">
        <p14:creationId xmlns:p14="http://schemas.microsoft.com/office/powerpoint/2010/main" val="32109807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Enable Monitoring in Azure Security Center initiative can be assigned to different scopes. For example, one assignment can be assigned to subscription A. Another can be assigned to subscription 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example, you could create an initiative titled Enable Monitoring in Azure Security Center, with a goal to monitor all the available security recommendations in your Azure Security Center. Under this initiative, you would have policy definitions such as: </a:t>
            </a:r>
            <a:r>
              <a:rPr lang="fr-FR" sz="1200" b="1" dirty="0"/>
              <a:t>Monitor </a:t>
            </a:r>
            <a:r>
              <a:rPr lang="en-US" sz="1200" b="1" noProof="0" dirty="0"/>
              <a:t>unencrypted SQL Database </a:t>
            </a:r>
            <a:r>
              <a:rPr lang="fr-FR" sz="1200" b="1" dirty="0"/>
              <a:t>in Security Center, Monitor OS </a:t>
            </a:r>
            <a:r>
              <a:rPr lang="en-US" sz="1200" b="1" noProof="0" dirty="0"/>
              <a:t>vulnerabilities</a:t>
            </a:r>
            <a:r>
              <a:rPr lang="fr-FR" sz="1200" b="1" dirty="0"/>
              <a:t> in Security Center, </a:t>
            </a:r>
            <a:r>
              <a:rPr lang="en-US" sz="1200" b="1" dirty="0"/>
              <a:t>Monitor missing Endpoint Protection in Security Center</a:t>
            </a:r>
            <a:endParaRPr lang="en-US" sz="1200" dirty="0"/>
          </a:p>
          <a:p>
            <a:endParaRPr lang="en-US" dirty="0"/>
          </a:p>
        </p:txBody>
      </p:sp>
      <p:sp>
        <p:nvSpPr>
          <p:cNvPr id="4" name="Slide Number Placeholder 3"/>
          <p:cNvSpPr>
            <a:spLocks noGrp="1"/>
          </p:cNvSpPr>
          <p:nvPr>
            <p:ph type="sldNum" sz="quarter" idx="10"/>
          </p:nvPr>
        </p:nvSpPr>
        <p:spPr/>
        <p:txBody>
          <a:bodyPr/>
          <a:lstStyle/>
          <a:p>
            <a:fld id="{BE63E975-341F-4A17-A52F-70ABCD089BF7}" type="slidenum">
              <a:rPr lang="en-US" smtClean="0"/>
              <a:t>18</a:t>
            </a:fld>
            <a:endParaRPr lang="en-US"/>
          </a:p>
        </p:txBody>
      </p:sp>
    </p:spTree>
    <p:extLst>
      <p:ext uri="{BB962C8B-B14F-4D97-AF65-F5344CB8AC3E}">
        <p14:creationId xmlns:p14="http://schemas.microsoft.com/office/powerpoint/2010/main" val="42712789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2/24/2022 4:23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1217315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2/24/2022 4:23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25</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https://docs.microsoft.com/en-us/azure/azure-policy/azure-policy-introduction</a:t>
            </a:r>
          </a:p>
          <a:p>
            <a:endParaRPr lang="en-US" dirty="0"/>
          </a:p>
          <a:p>
            <a:r>
              <a:rPr lang="en-US" sz="1200" dirty="0"/>
              <a:t>For example, you can have a policy to allow only a certain SKU size of virtual machines in your environment. Once this policy has been implemented, it will then be evaluated when creating and updating resources, as well as over your already existing resources. </a:t>
            </a:r>
            <a:endParaRPr lang="en-US" dirty="0"/>
          </a:p>
        </p:txBody>
      </p:sp>
      <p:sp>
        <p:nvSpPr>
          <p:cNvPr id="4" name="Slide Number Placeholder 3"/>
          <p:cNvSpPr>
            <a:spLocks noGrp="1"/>
          </p:cNvSpPr>
          <p:nvPr>
            <p:ph type="sldNum" sz="quarter" idx="10"/>
          </p:nvPr>
        </p:nvSpPr>
        <p:spPr/>
        <p:txBody>
          <a:bodyPr/>
          <a:lstStyle/>
          <a:p>
            <a:fld id="{BE63E975-341F-4A17-A52F-70ABCD089BF7}" type="slidenum">
              <a:rPr lang="en-US" smtClean="0"/>
              <a:t>7</a:t>
            </a:fld>
            <a:endParaRPr lang="en-US"/>
          </a:p>
        </p:txBody>
      </p:sp>
    </p:spTree>
    <p:extLst>
      <p:ext uri="{BB962C8B-B14F-4D97-AF65-F5344CB8AC3E}">
        <p14:creationId xmlns:p14="http://schemas.microsoft.com/office/powerpoint/2010/main" val="3962386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3/3/2022 2:27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7933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https://docs.microsoft.com/en-us/azure/azure-policy/azure-policy-introduction</a:t>
            </a:r>
          </a:p>
          <a:p>
            <a:endParaRPr lang="en-US" dirty="0"/>
          </a:p>
          <a:p>
            <a:r>
              <a:rPr lang="fr-FR" dirty="0"/>
              <a:t>https://azure.microsoft.com/en-us/updates/guest-configuration-feature-for-azure-policy-now-in-preview/</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2/24/2022 4:22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478798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3" name="Notes Placeholder 2">
            <a:extLst>
              <a:ext uri="{FF2B5EF4-FFF2-40B4-BE49-F238E27FC236}">
                <a16:creationId xmlns:a16="http://schemas.microsoft.com/office/drawing/2014/main" id="{9D2BE694-6C3A-4CC0-9EB2-CFE2DA1879B0}"/>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aseline="0" dirty="0"/>
              <a:t>In a “Traditional Enterprise” model, IT enforces what is released and stops everyone with rigid processes and procedures. Nothing moves until the IT team gives the green light. This causes a miss alignment between the Development teams that are mostly agile, focused on speed, expecting to release as often has they wishes. IT Governance in fact seems as a bottleneck that isn’t aligned to the expected Time to Market objectives of nowadays business needs.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aseline="0"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aseline="0" dirty="0"/>
          </a:p>
          <a:p>
            <a:endParaRPr lang="en-GB" noProof="0" dirty="0"/>
          </a:p>
        </p:txBody>
      </p:sp>
    </p:spTree>
    <p:extLst>
      <p:ext uri="{BB962C8B-B14F-4D97-AF65-F5344CB8AC3E}">
        <p14:creationId xmlns:p14="http://schemas.microsoft.com/office/powerpoint/2010/main" val="985366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3" name="Notes Placeholder 2">
            <a:extLst>
              <a:ext uri="{FF2B5EF4-FFF2-40B4-BE49-F238E27FC236}">
                <a16:creationId xmlns:a16="http://schemas.microsoft.com/office/drawing/2014/main" id="{1C5A54E7-4339-4F38-BC9F-4FC3A17D5881}"/>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aseline="0" dirty="0"/>
              <a:t>But with Digital Transformation, modern app, intelligent edge, IT can not operate using the same Command and Control strategy. In a Digital Transformed “Modern Enterprise”, which is the new world, Modern Apps and Cloud Services are released to end users and developers in a rapid and agile manner. This requires more facilitation of self governance and the framework that enables coordination vs. enforcement.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aseline="0" dirty="0"/>
              <a:t>Modern IT Service Management embodies this new strategy, empowers dev, ops and end-users, allowing free movement in a coordinated, self governed fashion. It leaves Command and Control of the “Traditional Enterprise” behind. Azure Mechanism offer the flexibility to implement governance is a delegated mode with modern Service management practices.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aseline="0" dirty="0"/>
              <a:t>This is impersonated by the </a:t>
            </a:r>
            <a:r>
              <a:rPr lang="en-US" noProof="0" dirty="0"/>
              <a:t>Cloud Custodian. </a:t>
            </a:r>
            <a:r>
              <a:rPr lang="en-US" noProof="0" dirty="0" err="1"/>
              <a:t>He/She</a:t>
            </a:r>
            <a:r>
              <a:rPr lang="en-US" noProof="0" dirty="0"/>
              <a:t> is a person or team responsible for defining and implementing cloud policies and security controls in a delegated world, using Azure Blueprints, templates, RBAC and policies to govern cloud usage while allowing flexibility at the same time. </a:t>
            </a:r>
          </a:p>
        </p:txBody>
      </p:sp>
    </p:spTree>
    <p:extLst>
      <p:ext uri="{BB962C8B-B14F-4D97-AF65-F5344CB8AC3E}">
        <p14:creationId xmlns:p14="http://schemas.microsoft.com/office/powerpoint/2010/main" val="2326510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63E975-341F-4A17-A52F-70ABCD089BF7}" type="slidenum">
              <a:rPr lang="en-US" smtClean="0"/>
              <a:t>12</a:t>
            </a:fld>
            <a:endParaRPr lang="en-US"/>
          </a:p>
        </p:txBody>
      </p:sp>
    </p:spTree>
    <p:extLst>
      <p:ext uri="{BB962C8B-B14F-4D97-AF65-F5344CB8AC3E}">
        <p14:creationId xmlns:p14="http://schemas.microsoft.com/office/powerpoint/2010/main" val="11051964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dirty="0"/>
              <a:t>Understand Azure Policy effects:</a:t>
            </a:r>
          </a:p>
          <a:p>
            <a:r>
              <a:rPr lang="en-US" dirty="0"/>
              <a:t>https://docs.microsoft.com/en-us/azure/governance/policy/concepts/effects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2/24/2022 4:22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590619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Disabled is checked first to determine if the policy rule should be evaluated.</a:t>
            </a:r>
          </a:p>
          <a:p>
            <a:pPr marL="228600" indent="-228600">
              <a:buFont typeface="+mj-lt"/>
              <a:buAutoNum type="arabicPeriod"/>
            </a:pPr>
            <a:r>
              <a:rPr lang="en-US" dirty="0"/>
              <a:t>Append and Modify are then evaluated. Since either could alter the request, a change made may prevent an audit or deny effect from triggering.</a:t>
            </a:r>
          </a:p>
          <a:p>
            <a:pPr marL="228600" indent="-228600">
              <a:buFont typeface="+mj-lt"/>
              <a:buAutoNum type="arabicPeriod"/>
            </a:pPr>
            <a:r>
              <a:rPr lang="en-US" dirty="0"/>
              <a:t>Deny is then evaluated. By evaluating deny before audit, double logging of an undesired resource is prevented.</a:t>
            </a:r>
          </a:p>
          <a:p>
            <a:pPr marL="228600" indent="-228600">
              <a:buFont typeface="+mj-lt"/>
              <a:buAutoNum type="arabicPeriod"/>
            </a:pPr>
            <a:r>
              <a:rPr lang="en-US" dirty="0"/>
              <a:t>Audit is then evaluated before the request going to the Resource Provider.</a:t>
            </a:r>
          </a:p>
          <a:p>
            <a:r>
              <a:rPr lang="en-US" dirty="0"/>
              <a:t>After the Resource Provider returns a success code, </a:t>
            </a:r>
            <a:r>
              <a:rPr lang="en-US" dirty="0" err="1"/>
              <a:t>AuditIfNotExists</a:t>
            </a:r>
            <a:r>
              <a:rPr lang="en-US" dirty="0"/>
              <a:t> and </a:t>
            </a:r>
            <a:r>
              <a:rPr lang="en-US" dirty="0" err="1"/>
              <a:t>DeployIfNotExists</a:t>
            </a:r>
            <a:r>
              <a:rPr lang="en-US" dirty="0"/>
              <a:t> evaluate to determine if additional compliance logging or action is required. There currently isn't any order of evaluation for the </a:t>
            </a:r>
            <a:r>
              <a:rPr lang="en-US" dirty="0" err="1"/>
              <a:t>EnforceRegoPolicy</a:t>
            </a:r>
            <a:r>
              <a:rPr lang="en-US" dirty="0"/>
              <a:t> effect.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2/24/2022 4:23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2419906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14.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2" y="0"/>
            <a:ext cx="6865937" cy="686593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336" y="3429000"/>
            <a:ext cx="4167887" cy="1661993"/>
          </a:xfrm>
        </p:spPr>
        <p:txBody>
          <a:bodyPr anchor="b" anchorCtr="0">
            <a:spAutoFit/>
          </a:bodyPr>
          <a:lstStyle>
            <a:lvl1pPr>
              <a:defRPr/>
            </a:lvl1pPr>
          </a:lstStyle>
          <a:p>
            <a:r>
              <a:rPr lang="en-US" dirty="0"/>
              <a:t>Service name - presentation purpose </a:t>
            </a:r>
          </a:p>
        </p:txBody>
      </p:sp>
      <p:sp>
        <p:nvSpPr>
          <p:cNvPr id="5" name="Text Placeholder 4"/>
          <p:cNvSpPr>
            <a:spLocks noGrp="1"/>
          </p:cNvSpPr>
          <p:nvPr>
            <p:ph type="body" sz="quarter" idx="12" hasCustomPrompt="1"/>
          </p:nvPr>
        </p:nvSpPr>
        <p:spPr>
          <a:xfrm>
            <a:off x="582042" y="5296936"/>
            <a:ext cx="4164583"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a:p>
            <a:pPr lvl="0"/>
            <a:r>
              <a:rPr lang="en-US" dirty="0"/>
              <a:t>Role</a:t>
            </a:r>
          </a:p>
        </p:txBody>
      </p:sp>
      <p:pic>
        <p:nvPicPr>
          <p:cNvPr id="10" name="Picture 9">
            <a:extLst>
              <a:ext uri="{FF2B5EF4-FFF2-40B4-BE49-F238E27FC236}">
                <a16:creationId xmlns:a16="http://schemas.microsoft.com/office/drawing/2014/main" id="{22C37247-24D1-46F6-957F-A2D1408FDD21}"/>
              </a:ext>
            </a:extLst>
          </p:cNvPr>
          <p:cNvPicPr>
            <a:picLocks noChangeAspect="1"/>
          </p:cNvPicPr>
          <p:nvPr userDrawn="1"/>
        </p:nvPicPr>
        <p:blipFill>
          <a:blip r:embed="rId3"/>
          <a:stretch>
            <a:fillRect/>
          </a:stretch>
        </p:blipFill>
        <p:spPr>
          <a:xfrm>
            <a:off x="5925396" y="1532662"/>
            <a:ext cx="5667268" cy="3800612"/>
          </a:xfrm>
          <a:prstGeom prst="rect">
            <a:avLst/>
          </a:prstGeom>
        </p:spPr>
      </p:pic>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a:extLst>
              <a:ext uri="{FF2B5EF4-FFF2-40B4-BE49-F238E27FC236}">
                <a16:creationId xmlns:a16="http://schemas.microsoft.com/office/drawing/2014/main" id="{E84497C0-C2FA-4D5B-B2D1-00191EA71FBB}"/>
              </a:ext>
            </a:extLst>
          </p:cNvPr>
          <p:cNvPicPr>
            <a:picLocks noChangeAspect="1"/>
          </p:cNvPicPr>
          <p:nvPr userDrawn="1"/>
        </p:nvPicPr>
        <p:blipFill>
          <a:blip r:embed="rId2"/>
          <a:stretch>
            <a:fillRect/>
          </a:stretch>
        </p:blipFill>
        <p:spPr>
          <a:xfrm>
            <a:off x="8717653" y="4340984"/>
            <a:ext cx="2875010" cy="1928053"/>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5" name="Picture 4">
            <a:extLst>
              <a:ext uri="{FF2B5EF4-FFF2-40B4-BE49-F238E27FC236}">
                <a16:creationId xmlns:a16="http://schemas.microsoft.com/office/drawing/2014/main" id="{BDFA4497-145F-4992-BC24-0BA1F8C66B4A}"/>
              </a:ext>
            </a:extLst>
          </p:cNvPr>
          <p:cNvPicPr>
            <a:picLocks noChangeAspect="1"/>
          </p:cNvPicPr>
          <p:nvPr userDrawn="1"/>
        </p:nvPicPr>
        <p:blipFill>
          <a:blip r:embed="rId2"/>
          <a:stretch>
            <a:fillRect/>
          </a:stretch>
        </p:blipFill>
        <p:spPr>
          <a:xfrm>
            <a:off x="8717653" y="4340984"/>
            <a:ext cx="2875010" cy="1928053"/>
          </a:xfrm>
          <a:prstGeom prst="rect">
            <a:avLst/>
          </a:prstGeom>
        </p:spPr>
      </p:pic>
    </p:spTree>
    <p:extLst>
      <p:ext uri="{BB962C8B-B14F-4D97-AF65-F5344CB8AC3E}">
        <p14:creationId xmlns:p14="http://schemas.microsoft.com/office/powerpoint/2010/main" val="55551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B24A6ECF-8F9C-45B4-B165-13DEF5BA071F}"/>
              </a:ext>
            </a:extLst>
          </p:cNvPr>
          <p:cNvPicPr>
            <a:picLocks noChangeAspect="1"/>
          </p:cNvPicPr>
          <p:nvPr userDrawn="1"/>
        </p:nvPicPr>
        <p:blipFill>
          <a:blip r:embed="rId2"/>
          <a:stretch>
            <a:fillRect/>
          </a:stretch>
        </p:blipFill>
        <p:spPr>
          <a:xfrm>
            <a:off x="8717653" y="4340984"/>
            <a:ext cx="2875010" cy="1928053"/>
          </a:xfrm>
          <a:prstGeom prst="rect">
            <a:avLst/>
          </a:prstGeom>
        </p:spPr>
      </p:pic>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6"/>
            <a:ext cx="5181600" cy="25952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6"/>
            <a:ext cx="5181600" cy="25952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09208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4737463" cy="1158241"/>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2212703"/>
            <a:ext cx="4737463" cy="3961674"/>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765373"/>
            <a:ext cx="4737463"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3" y="409575"/>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76151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10" name="Picture 9">
            <a:extLst>
              <a:ext uri="{FF2B5EF4-FFF2-40B4-BE49-F238E27FC236}">
                <a16:creationId xmlns:a16="http://schemas.microsoft.com/office/drawing/2014/main" id="{17CBD526-9280-41ED-BF89-23CDB707CBE7}"/>
              </a:ext>
            </a:extLst>
          </p:cNvPr>
          <p:cNvPicPr>
            <a:picLocks noChangeAspect="1"/>
          </p:cNvPicPr>
          <p:nvPr userDrawn="1"/>
        </p:nvPicPr>
        <p:blipFill>
          <a:blip r:embed="rId3"/>
          <a:stretch>
            <a:fillRect/>
          </a:stretch>
        </p:blipFill>
        <p:spPr>
          <a:xfrm>
            <a:off x="5904212" y="2182217"/>
            <a:ext cx="5717577" cy="2530027"/>
          </a:xfrm>
          <a:prstGeom prst="rect">
            <a:avLst/>
          </a:prstGeom>
        </p:spPr>
      </p:pic>
      <p:sp>
        <p:nvSpPr>
          <p:cNvPr id="9" name="Title 1">
            <a:extLst>
              <a:ext uri="{FF2B5EF4-FFF2-40B4-BE49-F238E27FC236}">
                <a16:creationId xmlns:a16="http://schemas.microsoft.com/office/drawing/2014/main" id="{B4554169-5E2D-4597-BAFD-087E668F9FD6}"/>
              </a:ext>
            </a:extLst>
          </p:cNvPr>
          <p:cNvSpPr>
            <a:spLocks noGrp="1"/>
          </p:cNvSpPr>
          <p:nvPr>
            <p:ph type="title" hasCustomPrompt="1"/>
          </p:nvPr>
        </p:nvSpPr>
        <p:spPr>
          <a:xfrm>
            <a:off x="599336" y="3429000"/>
            <a:ext cx="4167887" cy="1661993"/>
          </a:xfrm>
        </p:spPr>
        <p:txBody>
          <a:bodyPr anchor="b" anchorCtr="0">
            <a:spAutoFit/>
          </a:bodyPr>
          <a:lstStyle>
            <a:lvl1pPr>
              <a:defRPr/>
            </a:lvl1pPr>
          </a:lstStyle>
          <a:p>
            <a:r>
              <a:rPr lang="en-US" dirty="0"/>
              <a:t>Service name - presentation purpose </a:t>
            </a:r>
          </a:p>
        </p:txBody>
      </p:sp>
      <p:sp>
        <p:nvSpPr>
          <p:cNvPr id="11" name="Text Placeholder 4">
            <a:extLst>
              <a:ext uri="{FF2B5EF4-FFF2-40B4-BE49-F238E27FC236}">
                <a16:creationId xmlns:a16="http://schemas.microsoft.com/office/drawing/2014/main" id="{29B3A3C5-DD55-468B-B371-E60F3548EBC6}"/>
              </a:ext>
            </a:extLst>
          </p:cNvPr>
          <p:cNvSpPr>
            <a:spLocks noGrp="1"/>
          </p:cNvSpPr>
          <p:nvPr>
            <p:ph type="body" sz="quarter" idx="12" hasCustomPrompt="1"/>
          </p:nvPr>
        </p:nvSpPr>
        <p:spPr>
          <a:xfrm>
            <a:off x="582042" y="5296936"/>
            <a:ext cx="4164583"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a:p>
            <a:pPr lvl="0"/>
            <a:r>
              <a:rPr lang="en-US" dirty="0"/>
              <a:t>Role</a:t>
            </a:r>
          </a:p>
        </p:txBody>
      </p:sp>
    </p:spTree>
    <p:extLst>
      <p:ext uri="{BB962C8B-B14F-4D97-AF65-F5344CB8AC3E}">
        <p14:creationId xmlns:p14="http://schemas.microsoft.com/office/powerpoint/2010/main" val="278587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A28B7F4C-29E7-41BB-A505-C666C613D4BF}"/>
              </a:ext>
            </a:extLst>
          </p:cNvPr>
          <p:cNvPicPr>
            <a:picLocks noChangeAspect="1"/>
          </p:cNvPicPr>
          <p:nvPr userDrawn="1"/>
        </p:nvPicPr>
        <p:blipFill>
          <a:blip r:embed="rId2"/>
          <a:stretch>
            <a:fillRect/>
          </a:stretch>
        </p:blipFill>
        <p:spPr>
          <a:xfrm>
            <a:off x="8571799" y="4919418"/>
            <a:ext cx="3049989" cy="1349620"/>
          </a:xfrm>
          <a:prstGeom prst="rect">
            <a:avLst/>
          </a:prstGeom>
        </p:spPr>
      </p:pic>
    </p:spTree>
    <p:extLst>
      <p:ext uri="{BB962C8B-B14F-4D97-AF65-F5344CB8AC3E}">
        <p14:creationId xmlns:p14="http://schemas.microsoft.com/office/powerpoint/2010/main" val="18180947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89820294-744B-4C60-8EF5-4CD1E517C9A2}"/>
              </a:ext>
            </a:extLst>
          </p:cNvPr>
          <p:cNvPicPr>
            <a:picLocks noChangeAspect="1"/>
          </p:cNvPicPr>
          <p:nvPr userDrawn="1"/>
        </p:nvPicPr>
        <p:blipFill>
          <a:blip r:embed="rId2"/>
          <a:stretch>
            <a:fillRect/>
          </a:stretch>
        </p:blipFill>
        <p:spPr>
          <a:xfrm>
            <a:off x="8571799" y="4919418"/>
            <a:ext cx="3049989" cy="1349620"/>
          </a:xfrm>
          <a:prstGeom prst="rect">
            <a:avLst/>
          </a:prstGeom>
        </p:spPr>
      </p:pic>
    </p:spTree>
    <p:extLst>
      <p:ext uri="{BB962C8B-B14F-4D97-AF65-F5344CB8AC3E}">
        <p14:creationId xmlns:p14="http://schemas.microsoft.com/office/powerpoint/2010/main" val="6956111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EC989291-0373-4774-9C96-313D6B1DE999}"/>
              </a:ext>
            </a:extLst>
          </p:cNvPr>
          <p:cNvPicPr>
            <a:picLocks noChangeAspect="1"/>
          </p:cNvPicPr>
          <p:nvPr userDrawn="1"/>
        </p:nvPicPr>
        <p:blipFill>
          <a:blip r:embed="rId2"/>
          <a:stretch>
            <a:fillRect/>
          </a:stretch>
        </p:blipFill>
        <p:spPr>
          <a:xfrm>
            <a:off x="8571799" y="4919418"/>
            <a:ext cx="3049989" cy="1349620"/>
          </a:xfrm>
          <a:prstGeom prst="rect">
            <a:avLst/>
          </a:prstGeom>
        </p:spPr>
      </p:pic>
    </p:spTree>
    <p:extLst>
      <p:ext uri="{BB962C8B-B14F-4D97-AF65-F5344CB8AC3E}">
        <p14:creationId xmlns:p14="http://schemas.microsoft.com/office/powerpoint/2010/main" val="21421972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22B3A7-1B5D-47DC-BA15-A96E343767E8}"/>
              </a:ext>
            </a:extLst>
          </p:cNvPr>
          <p:cNvSpPr/>
          <p:nvPr userDrawn="1"/>
        </p:nvSpPr>
        <p:spPr bwMode="auto">
          <a:xfrm>
            <a:off x="5334000" y="0"/>
            <a:ext cx="68580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8" name="Picture 7">
            <a:extLst>
              <a:ext uri="{FF2B5EF4-FFF2-40B4-BE49-F238E27FC236}">
                <a16:creationId xmlns:a16="http://schemas.microsoft.com/office/drawing/2014/main" id="{1D9C6C8D-73A7-4B03-873D-A81183E50BB5}"/>
              </a:ext>
            </a:extLst>
          </p:cNvPr>
          <p:cNvPicPr>
            <a:picLocks noChangeAspect="1"/>
          </p:cNvPicPr>
          <p:nvPr userDrawn="1"/>
        </p:nvPicPr>
        <p:blipFill>
          <a:blip r:embed="rId3"/>
          <a:stretch>
            <a:fillRect/>
          </a:stretch>
        </p:blipFill>
        <p:spPr>
          <a:xfrm>
            <a:off x="6009048" y="1650980"/>
            <a:ext cx="5507904" cy="3556040"/>
          </a:xfrm>
          <a:prstGeom prst="rect">
            <a:avLst/>
          </a:prstGeom>
        </p:spPr>
      </p:pic>
      <p:sp>
        <p:nvSpPr>
          <p:cNvPr id="9" name="Title 1">
            <a:extLst>
              <a:ext uri="{FF2B5EF4-FFF2-40B4-BE49-F238E27FC236}">
                <a16:creationId xmlns:a16="http://schemas.microsoft.com/office/drawing/2014/main" id="{A404C626-EF8C-4D16-A57F-08E126E110B7}"/>
              </a:ext>
            </a:extLst>
          </p:cNvPr>
          <p:cNvSpPr>
            <a:spLocks noGrp="1"/>
          </p:cNvSpPr>
          <p:nvPr>
            <p:ph type="title" hasCustomPrompt="1"/>
          </p:nvPr>
        </p:nvSpPr>
        <p:spPr>
          <a:xfrm>
            <a:off x="599336" y="3429000"/>
            <a:ext cx="4167887" cy="1661993"/>
          </a:xfrm>
        </p:spPr>
        <p:txBody>
          <a:bodyPr anchor="b" anchorCtr="0">
            <a:spAutoFit/>
          </a:bodyPr>
          <a:lstStyle>
            <a:lvl1pPr>
              <a:defRPr/>
            </a:lvl1pPr>
          </a:lstStyle>
          <a:p>
            <a:r>
              <a:rPr lang="en-US" dirty="0"/>
              <a:t>Service name - presentation purpose </a:t>
            </a:r>
          </a:p>
        </p:txBody>
      </p:sp>
      <p:sp>
        <p:nvSpPr>
          <p:cNvPr id="10" name="Text Placeholder 4">
            <a:extLst>
              <a:ext uri="{FF2B5EF4-FFF2-40B4-BE49-F238E27FC236}">
                <a16:creationId xmlns:a16="http://schemas.microsoft.com/office/drawing/2014/main" id="{E90C1CFB-C671-4731-8049-DC528EF59EF1}"/>
              </a:ext>
            </a:extLst>
          </p:cNvPr>
          <p:cNvSpPr>
            <a:spLocks noGrp="1"/>
          </p:cNvSpPr>
          <p:nvPr>
            <p:ph type="body" sz="quarter" idx="12" hasCustomPrompt="1"/>
          </p:nvPr>
        </p:nvSpPr>
        <p:spPr>
          <a:xfrm>
            <a:off x="582042" y="5296936"/>
            <a:ext cx="4164583"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a:p>
            <a:pPr lvl="0"/>
            <a:r>
              <a:rPr lang="en-US" dirty="0"/>
              <a:t>Role</a:t>
            </a:r>
          </a:p>
        </p:txBody>
      </p:sp>
    </p:spTree>
    <p:extLst>
      <p:ext uri="{BB962C8B-B14F-4D97-AF65-F5344CB8AC3E}">
        <p14:creationId xmlns:p14="http://schemas.microsoft.com/office/powerpoint/2010/main" val="2311506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EAA52619-E651-4E19-AEB2-DEA2667C0E5E}"/>
              </a:ext>
            </a:extLst>
          </p:cNvPr>
          <p:cNvPicPr>
            <a:picLocks noChangeAspect="1"/>
          </p:cNvPicPr>
          <p:nvPr userDrawn="1"/>
        </p:nvPicPr>
        <p:blipFill>
          <a:blip r:embed="rId2"/>
          <a:stretch>
            <a:fillRect/>
          </a:stretch>
        </p:blipFill>
        <p:spPr>
          <a:xfrm>
            <a:off x="8722929" y="4405468"/>
            <a:ext cx="2886459" cy="1863570"/>
          </a:xfrm>
          <a:prstGeom prst="rect">
            <a:avLst/>
          </a:prstGeom>
        </p:spPr>
      </p:pic>
    </p:spTree>
    <p:extLst>
      <p:ext uri="{BB962C8B-B14F-4D97-AF65-F5344CB8AC3E}">
        <p14:creationId xmlns:p14="http://schemas.microsoft.com/office/powerpoint/2010/main" val="30299229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4F2E604B-EE1B-4A7E-B8A1-0D6D1C4976E6}"/>
              </a:ext>
            </a:extLst>
          </p:cNvPr>
          <p:cNvPicPr>
            <a:picLocks noChangeAspect="1"/>
          </p:cNvPicPr>
          <p:nvPr userDrawn="1"/>
        </p:nvPicPr>
        <p:blipFill>
          <a:blip r:embed="rId2"/>
          <a:stretch>
            <a:fillRect/>
          </a:stretch>
        </p:blipFill>
        <p:spPr>
          <a:xfrm>
            <a:off x="8722929" y="4405468"/>
            <a:ext cx="2886459" cy="1863570"/>
          </a:xfrm>
          <a:prstGeom prst="rect">
            <a:avLst/>
          </a:prstGeom>
        </p:spPr>
      </p:pic>
    </p:spTree>
    <p:extLst>
      <p:ext uri="{BB962C8B-B14F-4D97-AF65-F5344CB8AC3E}">
        <p14:creationId xmlns:p14="http://schemas.microsoft.com/office/powerpoint/2010/main" val="31542069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92D1C418-2753-469A-8C64-095693E97FA3}"/>
              </a:ext>
            </a:extLst>
          </p:cNvPr>
          <p:cNvPicPr>
            <a:picLocks noChangeAspect="1"/>
          </p:cNvPicPr>
          <p:nvPr userDrawn="1"/>
        </p:nvPicPr>
        <p:blipFill>
          <a:blip r:embed="rId2"/>
          <a:stretch>
            <a:fillRect/>
          </a:stretch>
        </p:blipFill>
        <p:spPr>
          <a:xfrm>
            <a:off x="8722929" y="4405468"/>
            <a:ext cx="2886459" cy="1863570"/>
          </a:xfrm>
          <a:prstGeom prst="rect">
            <a:avLst/>
          </a:prstGeom>
        </p:spPr>
      </p:pic>
    </p:spTree>
    <p:extLst>
      <p:ext uri="{BB962C8B-B14F-4D97-AF65-F5344CB8AC3E}">
        <p14:creationId xmlns:p14="http://schemas.microsoft.com/office/powerpoint/2010/main" val="32623817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dirty="0"/>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 Segoe UI 26pt</a:t>
            </a:r>
          </a:p>
          <a:p>
            <a:pPr lvl="0"/>
            <a:r>
              <a:rPr lang="pt-BR" dirty="0"/>
              <a:t>Subhead Segoe UI 26pt</a:t>
            </a:r>
          </a:p>
          <a:p>
            <a:pPr lvl="0"/>
            <a:r>
              <a:rPr lang="pt-BR" dirty="0"/>
              <a:t>Subhead Segoe UI 26pt</a:t>
            </a:r>
          </a:p>
        </p:txBody>
      </p:sp>
    </p:spTree>
    <p:extLst>
      <p:ext uri="{BB962C8B-B14F-4D97-AF65-F5344CB8AC3E}">
        <p14:creationId xmlns:p14="http://schemas.microsoft.com/office/powerpoint/2010/main" val="593155540"/>
      </p:ext>
    </p:extLst>
  </p:cSld>
  <p:clrMapOvr>
    <a:masterClrMapping/>
  </p:clrMapOvr>
  <p:transition>
    <p:fade/>
  </p:transition>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dirty="0"/>
              <a:t>Photo layout 2</a:t>
            </a:r>
          </a:p>
        </p:txBody>
      </p:sp>
    </p:spTree>
    <p:extLst>
      <p:ext uri="{BB962C8B-B14F-4D97-AF65-F5344CB8AC3E}">
        <p14:creationId xmlns:p14="http://schemas.microsoft.com/office/powerpoint/2010/main" val="2816103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 Segoe UI 26pt</a:t>
            </a:r>
          </a:p>
          <a:p>
            <a:pPr lvl="0"/>
            <a:r>
              <a:rPr lang="pt-BR" dirty="0"/>
              <a:t>Subhead Segoe UI 26pt</a:t>
            </a:r>
          </a:p>
          <a:p>
            <a:pPr lvl="0"/>
            <a:r>
              <a:rPr lang="pt-BR" dirty="0"/>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Device layout</a:t>
            </a:r>
          </a:p>
        </p:txBody>
      </p:sp>
    </p:spTree>
    <p:extLst>
      <p:ext uri="{BB962C8B-B14F-4D97-AF65-F5344CB8AC3E}">
        <p14:creationId xmlns:p14="http://schemas.microsoft.com/office/powerpoint/2010/main" val="247588023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Tree>
    <p:extLst>
      <p:ext uri="{BB962C8B-B14F-4D97-AF65-F5344CB8AC3E}">
        <p14:creationId xmlns:p14="http://schemas.microsoft.com/office/powerpoint/2010/main" val="22105414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dirty="0"/>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Tree>
    <p:extLst>
      <p:ext uri="{BB962C8B-B14F-4D97-AF65-F5344CB8AC3E}">
        <p14:creationId xmlns:p14="http://schemas.microsoft.com/office/powerpoint/2010/main" val="341014719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endParaRPr lang="en-US" dirty="0"/>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Table layout</a:t>
            </a:r>
          </a:p>
        </p:txBody>
      </p:sp>
    </p:spTree>
    <p:extLst>
      <p:ext uri="{BB962C8B-B14F-4D97-AF65-F5344CB8AC3E}">
        <p14:creationId xmlns:p14="http://schemas.microsoft.com/office/powerpoint/2010/main" val="73894930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70376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4329820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7409966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18451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endParaRPr lang="en-US" dirty="0"/>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9673959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endParaRPr lang="en-US" dirty="0"/>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1216671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10" name="Picture 9">
            <a:extLst>
              <a:ext uri="{FF2B5EF4-FFF2-40B4-BE49-F238E27FC236}">
                <a16:creationId xmlns:a16="http://schemas.microsoft.com/office/drawing/2014/main" id="{2BAD583F-63D4-44EB-B40F-8B2CEB88C7CC}"/>
              </a:ext>
            </a:extLst>
          </p:cNvPr>
          <p:cNvPicPr>
            <a:picLocks noChangeAspect="1"/>
          </p:cNvPicPr>
          <p:nvPr userDrawn="1"/>
        </p:nvPicPr>
        <p:blipFill>
          <a:blip r:embed="rId3"/>
          <a:stretch>
            <a:fillRect/>
          </a:stretch>
        </p:blipFill>
        <p:spPr>
          <a:xfrm>
            <a:off x="6319829" y="968916"/>
            <a:ext cx="4886342" cy="4920168"/>
          </a:xfrm>
          <a:prstGeom prst="rect">
            <a:avLst/>
          </a:prstGeom>
        </p:spPr>
      </p:pic>
      <p:sp>
        <p:nvSpPr>
          <p:cNvPr id="9" name="Title 1">
            <a:extLst>
              <a:ext uri="{FF2B5EF4-FFF2-40B4-BE49-F238E27FC236}">
                <a16:creationId xmlns:a16="http://schemas.microsoft.com/office/drawing/2014/main" id="{60A98293-9268-409C-BB46-AF83208B2AEF}"/>
              </a:ext>
            </a:extLst>
          </p:cNvPr>
          <p:cNvSpPr>
            <a:spLocks noGrp="1"/>
          </p:cNvSpPr>
          <p:nvPr>
            <p:ph type="title" hasCustomPrompt="1"/>
          </p:nvPr>
        </p:nvSpPr>
        <p:spPr>
          <a:xfrm>
            <a:off x="599336" y="3429000"/>
            <a:ext cx="4167887" cy="1661993"/>
          </a:xfrm>
        </p:spPr>
        <p:txBody>
          <a:bodyPr anchor="b" anchorCtr="0">
            <a:spAutoFit/>
          </a:bodyPr>
          <a:lstStyle>
            <a:lvl1pPr>
              <a:defRPr/>
            </a:lvl1pPr>
          </a:lstStyle>
          <a:p>
            <a:r>
              <a:rPr lang="en-US" dirty="0"/>
              <a:t>Service name - presentation purpose </a:t>
            </a:r>
          </a:p>
        </p:txBody>
      </p:sp>
      <p:sp>
        <p:nvSpPr>
          <p:cNvPr id="11" name="Text Placeholder 4">
            <a:extLst>
              <a:ext uri="{FF2B5EF4-FFF2-40B4-BE49-F238E27FC236}">
                <a16:creationId xmlns:a16="http://schemas.microsoft.com/office/drawing/2014/main" id="{B99B19DE-6BFD-4847-90F9-D9B3EF9A5950}"/>
              </a:ext>
            </a:extLst>
          </p:cNvPr>
          <p:cNvSpPr>
            <a:spLocks noGrp="1"/>
          </p:cNvSpPr>
          <p:nvPr>
            <p:ph type="body" sz="quarter" idx="12" hasCustomPrompt="1"/>
          </p:nvPr>
        </p:nvSpPr>
        <p:spPr>
          <a:xfrm>
            <a:off x="582042" y="5296936"/>
            <a:ext cx="4164583"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a:p>
            <a:pPr lvl="0"/>
            <a:r>
              <a:rPr lang="en-US" dirty="0"/>
              <a:t>Role</a:t>
            </a:r>
          </a:p>
        </p:txBody>
      </p:sp>
    </p:spTree>
    <p:extLst>
      <p:ext uri="{BB962C8B-B14F-4D97-AF65-F5344CB8AC3E}">
        <p14:creationId xmlns:p14="http://schemas.microsoft.com/office/powerpoint/2010/main" val="886571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a:extLst>
              <a:ext uri="{FF2B5EF4-FFF2-40B4-BE49-F238E27FC236}">
                <a16:creationId xmlns:a16="http://schemas.microsoft.com/office/drawing/2014/main" id="{5F53BF71-68F2-4D0C-8356-40F7E9BEC793}"/>
              </a:ext>
            </a:extLst>
          </p:cNvPr>
          <p:cNvPicPr>
            <a:picLocks noChangeAspect="1"/>
          </p:cNvPicPr>
          <p:nvPr userDrawn="1"/>
        </p:nvPicPr>
        <p:blipFill>
          <a:blip r:embed="rId2"/>
          <a:stretch>
            <a:fillRect/>
          </a:stretch>
        </p:blipFill>
        <p:spPr>
          <a:xfrm>
            <a:off x="9729216" y="4375850"/>
            <a:ext cx="1880172" cy="1893188"/>
          </a:xfrm>
          <a:prstGeom prst="rect">
            <a:avLst/>
          </a:prstGeom>
        </p:spPr>
      </p:pic>
    </p:spTree>
    <p:extLst>
      <p:ext uri="{BB962C8B-B14F-4D97-AF65-F5344CB8AC3E}">
        <p14:creationId xmlns:p14="http://schemas.microsoft.com/office/powerpoint/2010/main" val="35405061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D67D9AEA-F7FD-4BEC-ACC7-737B99845C92}"/>
              </a:ext>
            </a:extLst>
          </p:cNvPr>
          <p:cNvPicPr>
            <a:picLocks noChangeAspect="1"/>
          </p:cNvPicPr>
          <p:nvPr userDrawn="1"/>
        </p:nvPicPr>
        <p:blipFill>
          <a:blip r:embed="rId2"/>
          <a:stretch>
            <a:fillRect/>
          </a:stretch>
        </p:blipFill>
        <p:spPr>
          <a:xfrm>
            <a:off x="9729216" y="4375850"/>
            <a:ext cx="1880172" cy="1893188"/>
          </a:xfrm>
          <a:prstGeom prst="rect">
            <a:avLst/>
          </a:prstGeom>
        </p:spPr>
      </p:pic>
    </p:spTree>
    <p:extLst>
      <p:ext uri="{BB962C8B-B14F-4D97-AF65-F5344CB8AC3E}">
        <p14:creationId xmlns:p14="http://schemas.microsoft.com/office/powerpoint/2010/main" val="1608012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B486CCB5-44C0-4DAF-9342-568D7AA28518}"/>
              </a:ext>
            </a:extLst>
          </p:cNvPr>
          <p:cNvPicPr>
            <a:picLocks noChangeAspect="1"/>
          </p:cNvPicPr>
          <p:nvPr userDrawn="1"/>
        </p:nvPicPr>
        <p:blipFill>
          <a:blip r:embed="rId2"/>
          <a:stretch>
            <a:fillRect/>
          </a:stretch>
        </p:blipFill>
        <p:spPr>
          <a:xfrm>
            <a:off x="9729216" y="4375850"/>
            <a:ext cx="1880172" cy="1893188"/>
          </a:xfrm>
          <a:prstGeom prst="rect">
            <a:avLst/>
          </a:prstGeom>
        </p:spPr>
      </p:pic>
    </p:spTree>
    <p:extLst>
      <p:ext uri="{BB962C8B-B14F-4D97-AF65-F5344CB8AC3E}">
        <p14:creationId xmlns:p14="http://schemas.microsoft.com/office/powerpoint/2010/main" val="3841624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
        <p:nvSpPr>
          <p:cNvPr id="9" name="Title 1">
            <a:extLst>
              <a:ext uri="{FF2B5EF4-FFF2-40B4-BE49-F238E27FC236}">
                <a16:creationId xmlns:a16="http://schemas.microsoft.com/office/drawing/2014/main" id="{6CF073DF-A7D3-482E-B0C9-43E49DF2DFE8}"/>
              </a:ext>
            </a:extLst>
          </p:cNvPr>
          <p:cNvSpPr>
            <a:spLocks noGrp="1"/>
          </p:cNvSpPr>
          <p:nvPr>
            <p:ph type="title" hasCustomPrompt="1"/>
          </p:nvPr>
        </p:nvSpPr>
        <p:spPr>
          <a:xfrm>
            <a:off x="599336" y="3429000"/>
            <a:ext cx="4167887" cy="1661993"/>
          </a:xfrm>
        </p:spPr>
        <p:txBody>
          <a:bodyPr anchor="b" anchorCtr="0">
            <a:spAutoFit/>
          </a:bodyPr>
          <a:lstStyle>
            <a:lvl1pPr>
              <a:defRPr/>
            </a:lvl1pPr>
          </a:lstStyle>
          <a:p>
            <a:r>
              <a:rPr lang="en-US" dirty="0"/>
              <a:t>Service name - presentation purpose </a:t>
            </a:r>
          </a:p>
        </p:txBody>
      </p:sp>
      <p:sp>
        <p:nvSpPr>
          <p:cNvPr id="10" name="Text Placeholder 4">
            <a:extLst>
              <a:ext uri="{FF2B5EF4-FFF2-40B4-BE49-F238E27FC236}">
                <a16:creationId xmlns:a16="http://schemas.microsoft.com/office/drawing/2014/main" id="{0DEB0C6C-FA73-443E-B6C7-7EF0DFE5C63D}"/>
              </a:ext>
            </a:extLst>
          </p:cNvPr>
          <p:cNvSpPr>
            <a:spLocks noGrp="1"/>
          </p:cNvSpPr>
          <p:nvPr>
            <p:ph type="body" sz="quarter" idx="12" hasCustomPrompt="1"/>
          </p:nvPr>
        </p:nvSpPr>
        <p:spPr>
          <a:xfrm>
            <a:off x="582042" y="5296936"/>
            <a:ext cx="4164583"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a:p>
            <a:pPr lvl="0"/>
            <a:r>
              <a:rPr lang="en-US" dirty="0"/>
              <a:t>Role</a:t>
            </a:r>
          </a:p>
        </p:txBody>
      </p:sp>
    </p:spTree>
    <p:extLst>
      <p:ext uri="{BB962C8B-B14F-4D97-AF65-F5344CB8AC3E}">
        <p14:creationId xmlns:p14="http://schemas.microsoft.com/office/powerpoint/2010/main" val="2053948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9" name="Picture 8">
            <a:extLst>
              <a:ext uri="{FF2B5EF4-FFF2-40B4-BE49-F238E27FC236}">
                <a16:creationId xmlns:a16="http://schemas.microsoft.com/office/drawing/2014/main" id="{E631573B-58F8-43B4-8E3E-6F895442CB9B}"/>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9874322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C381C0FB-0396-463F-9527-BACCE968684E}"/>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29898517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907087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F83D2A3F-129D-4E5F-B7D1-38DD4F7160D3}"/>
              </a:ext>
            </a:extLst>
          </p:cNvPr>
          <p:cNvPicPr>
            <a:picLocks noChangeAspect="1"/>
          </p:cNvPicPr>
          <p:nvPr userDrawn="1"/>
        </p:nvPicPr>
        <p:blipFill>
          <a:blip r:embed="rId3"/>
          <a:stretch>
            <a:fillRect/>
          </a:stretch>
        </p:blipFill>
        <p:spPr>
          <a:xfrm>
            <a:off x="6118384" y="0"/>
            <a:ext cx="5289233" cy="6858000"/>
          </a:xfrm>
          <a:prstGeom prst="rect">
            <a:avLst/>
          </a:prstGeom>
        </p:spPr>
      </p:pic>
      <p:sp>
        <p:nvSpPr>
          <p:cNvPr id="9" name="Title 1">
            <a:extLst>
              <a:ext uri="{FF2B5EF4-FFF2-40B4-BE49-F238E27FC236}">
                <a16:creationId xmlns:a16="http://schemas.microsoft.com/office/drawing/2014/main" id="{BED56C5E-DA0C-4449-9CB3-9D94055AF6D5}"/>
              </a:ext>
            </a:extLst>
          </p:cNvPr>
          <p:cNvSpPr>
            <a:spLocks noGrp="1"/>
          </p:cNvSpPr>
          <p:nvPr>
            <p:ph type="title" hasCustomPrompt="1"/>
          </p:nvPr>
        </p:nvSpPr>
        <p:spPr>
          <a:xfrm>
            <a:off x="599336" y="3429000"/>
            <a:ext cx="4167887" cy="1661993"/>
          </a:xfrm>
        </p:spPr>
        <p:txBody>
          <a:bodyPr anchor="b" anchorCtr="0">
            <a:spAutoFit/>
          </a:bodyPr>
          <a:lstStyle>
            <a:lvl1pPr>
              <a:defRPr/>
            </a:lvl1pPr>
          </a:lstStyle>
          <a:p>
            <a:r>
              <a:rPr lang="en-US" dirty="0"/>
              <a:t>Service name - presentation purpose </a:t>
            </a:r>
          </a:p>
        </p:txBody>
      </p:sp>
      <p:sp>
        <p:nvSpPr>
          <p:cNvPr id="10" name="Text Placeholder 4">
            <a:extLst>
              <a:ext uri="{FF2B5EF4-FFF2-40B4-BE49-F238E27FC236}">
                <a16:creationId xmlns:a16="http://schemas.microsoft.com/office/drawing/2014/main" id="{8888F196-587A-444A-9174-6E2EB774D91F}"/>
              </a:ext>
            </a:extLst>
          </p:cNvPr>
          <p:cNvSpPr>
            <a:spLocks noGrp="1"/>
          </p:cNvSpPr>
          <p:nvPr>
            <p:ph type="body" sz="quarter" idx="12" hasCustomPrompt="1"/>
          </p:nvPr>
        </p:nvSpPr>
        <p:spPr>
          <a:xfrm>
            <a:off x="582042" y="5296936"/>
            <a:ext cx="4164583"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a:p>
            <a:pPr lvl="0"/>
            <a:r>
              <a:rPr lang="en-US" dirty="0"/>
              <a:t>Role</a:t>
            </a:r>
          </a:p>
        </p:txBody>
      </p:sp>
    </p:spTree>
    <p:extLst>
      <p:ext uri="{BB962C8B-B14F-4D97-AF65-F5344CB8AC3E}">
        <p14:creationId xmlns:p14="http://schemas.microsoft.com/office/powerpoint/2010/main" val="3431083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11" name="Picture 10">
            <a:extLst>
              <a:ext uri="{FF2B5EF4-FFF2-40B4-BE49-F238E27FC236}">
                <a16:creationId xmlns:a16="http://schemas.microsoft.com/office/drawing/2014/main" id="{21E08A55-42C4-463E-870B-A0AC877352A2}"/>
              </a:ext>
            </a:extLst>
          </p:cNvPr>
          <p:cNvPicPr>
            <a:picLocks noChangeAspect="1"/>
          </p:cNvPicPr>
          <p:nvPr userDrawn="1"/>
        </p:nvPicPr>
        <p:blipFill>
          <a:blip r:embed="rId2"/>
          <a:stretch>
            <a:fillRect/>
          </a:stretch>
        </p:blipFill>
        <p:spPr>
          <a:xfrm>
            <a:off x="9163050" y="3399046"/>
            <a:ext cx="2667719" cy="3458954"/>
          </a:xfrm>
          <a:prstGeom prst="rect">
            <a:avLst/>
          </a:prstGeom>
        </p:spPr>
      </p:pic>
    </p:spTree>
    <p:extLst>
      <p:ext uri="{BB962C8B-B14F-4D97-AF65-F5344CB8AC3E}">
        <p14:creationId xmlns:p14="http://schemas.microsoft.com/office/powerpoint/2010/main" val="12757869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7" name="Picture 6">
            <a:extLst>
              <a:ext uri="{FF2B5EF4-FFF2-40B4-BE49-F238E27FC236}">
                <a16:creationId xmlns:a16="http://schemas.microsoft.com/office/drawing/2014/main" id="{035F621C-D01D-455E-B72C-0286D1B04DF2}"/>
              </a:ext>
            </a:extLst>
          </p:cNvPr>
          <p:cNvPicPr>
            <a:picLocks noChangeAspect="1"/>
          </p:cNvPicPr>
          <p:nvPr userDrawn="1"/>
        </p:nvPicPr>
        <p:blipFill>
          <a:blip r:embed="rId2"/>
          <a:stretch>
            <a:fillRect/>
          </a:stretch>
        </p:blipFill>
        <p:spPr>
          <a:xfrm>
            <a:off x="9163050" y="3399046"/>
            <a:ext cx="2667719" cy="3458954"/>
          </a:xfrm>
          <a:prstGeom prst="rect">
            <a:avLst/>
          </a:prstGeom>
        </p:spPr>
      </p:pic>
    </p:spTree>
    <p:extLst>
      <p:ext uri="{BB962C8B-B14F-4D97-AF65-F5344CB8AC3E}">
        <p14:creationId xmlns:p14="http://schemas.microsoft.com/office/powerpoint/2010/main" val="34435666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a:extLst>
              <a:ext uri="{FF2B5EF4-FFF2-40B4-BE49-F238E27FC236}">
                <a16:creationId xmlns:a16="http://schemas.microsoft.com/office/drawing/2014/main" id="{B0972052-BA4E-4258-BB0F-AA4C142AAD89}"/>
              </a:ext>
            </a:extLst>
          </p:cNvPr>
          <p:cNvPicPr>
            <a:picLocks noChangeAspect="1"/>
          </p:cNvPicPr>
          <p:nvPr userDrawn="1"/>
        </p:nvPicPr>
        <p:blipFill>
          <a:blip r:embed="rId2"/>
          <a:stretch>
            <a:fillRect/>
          </a:stretch>
        </p:blipFill>
        <p:spPr>
          <a:xfrm>
            <a:off x="9163050" y="3399046"/>
            <a:ext cx="2667719" cy="3458954"/>
          </a:xfrm>
          <a:prstGeom prst="rect">
            <a:avLst/>
          </a:prstGeom>
        </p:spPr>
      </p:pic>
    </p:spTree>
    <p:extLst>
      <p:ext uri="{BB962C8B-B14F-4D97-AF65-F5344CB8AC3E}">
        <p14:creationId xmlns:p14="http://schemas.microsoft.com/office/powerpoint/2010/main" val="21074677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87341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282D0-124C-4396-BAEE-9423AAA9A1DC}"/>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ABF65DC7-311A-4409-AC85-360147336384}"/>
              </a:ext>
            </a:extLst>
          </p:cNvPr>
          <p:cNvSpPr>
            <a:spLocks noGrp="1"/>
          </p:cNvSpPr>
          <p:nvPr>
            <p:ph type="dt" sz="half" idx="10"/>
          </p:nvPr>
        </p:nvSpPr>
        <p:spPr/>
        <p:txBody>
          <a:bodyPr/>
          <a:lstStyle/>
          <a:p>
            <a:fld id="{4F3D0498-D812-40E1-806F-D7B1C3802333}" type="datetimeFigureOut">
              <a:rPr lang="fr-FR" smtClean="0"/>
              <a:t>24/02/2022</a:t>
            </a:fld>
            <a:endParaRPr lang="fr-FR"/>
          </a:p>
        </p:txBody>
      </p:sp>
      <p:sp>
        <p:nvSpPr>
          <p:cNvPr id="4" name="Footer Placeholder 3">
            <a:extLst>
              <a:ext uri="{FF2B5EF4-FFF2-40B4-BE49-F238E27FC236}">
                <a16:creationId xmlns:a16="http://schemas.microsoft.com/office/drawing/2014/main" id="{3289A27D-6D83-4726-BF35-3E0E4F045955}"/>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BCA4EC36-6E9B-4C04-94A6-A0FC0CF47672}"/>
              </a:ext>
            </a:extLst>
          </p:cNvPr>
          <p:cNvSpPr>
            <a:spLocks noGrp="1"/>
          </p:cNvSpPr>
          <p:nvPr>
            <p:ph type="sldNum" sz="quarter" idx="12"/>
          </p:nvPr>
        </p:nvSpPr>
        <p:spPr/>
        <p:txBody>
          <a:bodyPr/>
          <a:lstStyle/>
          <a:p>
            <a:fld id="{03868011-2C45-4497-AFDB-2E946BF341F2}" type="slidenum">
              <a:rPr lang="fr-FR" smtClean="0"/>
              <a:t>‹#›</a:t>
            </a:fld>
            <a:endParaRPr lang="fr-FR"/>
          </a:p>
        </p:txBody>
      </p:sp>
    </p:spTree>
    <p:extLst>
      <p:ext uri="{BB962C8B-B14F-4D97-AF65-F5344CB8AC3E}">
        <p14:creationId xmlns:p14="http://schemas.microsoft.com/office/powerpoint/2010/main" val="69008355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C8C54-B62E-4B67-A8FB-AD3E3036BEB3}"/>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A329F2ED-3328-47E1-8BAF-D9C0B1A9C32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FFA39444-1313-4756-BA40-3F1425648189}"/>
              </a:ext>
            </a:extLst>
          </p:cNvPr>
          <p:cNvSpPr>
            <a:spLocks noGrp="1"/>
          </p:cNvSpPr>
          <p:nvPr>
            <p:ph type="dt" sz="half" idx="10"/>
          </p:nvPr>
        </p:nvSpPr>
        <p:spPr/>
        <p:txBody>
          <a:bodyPr/>
          <a:lstStyle/>
          <a:p>
            <a:fld id="{4F3D0498-D812-40E1-806F-D7B1C3802333}" type="datetimeFigureOut">
              <a:rPr lang="fr-FR" smtClean="0"/>
              <a:t>24/02/2022</a:t>
            </a:fld>
            <a:endParaRPr lang="fr-FR"/>
          </a:p>
        </p:txBody>
      </p:sp>
      <p:sp>
        <p:nvSpPr>
          <p:cNvPr id="5" name="Footer Placeholder 4">
            <a:extLst>
              <a:ext uri="{FF2B5EF4-FFF2-40B4-BE49-F238E27FC236}">
                <a16:creationId xmlns:a16="http://schemas.microsoft.com/office/drawing/2014/main" id="{7AB90ED8-0096-45C7-A8D3-5CCCDEE45FA6}"/>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E3664A0E-49E1-423E-BF11-76E38FBF34E1}"/>
              </a:ext>
            </a:extLst>
          </p:cNvPr>
          <p:cNvSpPr>
            <a:spLocks noGrp="1"/>
          </p:cNvSpPr>
          <p:nvPr>
            <p:ph type="sldNum" sz="quarter" idx="12"/>
          </p:nvPr>
        </p:nvSpPr>
        <p:spPr/>
        <p:txBody>
          <a:bodyPr/>
          <a:lstStyle/>
          <a:p>
            <a:fld id="{03868011-2C45-4497-AFDB-2E946BF341F2}" type="slidenum">
              <a:rPr lang="fr-FR" smtClean="0"/>
              <a:t>‹#›</a:t>
            </a:fld>
            <a:endParaRPr lang="fr-FR"/>
          </a:p>
        </p:txBody>
      </p:sp>
    </p:spTree>
    <p:extLst>
      <p:ext uri="{BB962C8B-B14F-4D97-AF65-F5344CB8AC3E}">
        <p14:creationId xmlns:p14="http://schemas.microsoft.com/office/powerpoint/2010/main" val="2806859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4027266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65">
            <a:extLst>
              <a:ext uri="{FF2B5EF4-FFF2-40B4-BE49-F238E27FC236}">
                <a16:creationId xmlns:a16="http://schemas.microsoft.com/office/drawing/2014/main" id="{94D81763-2E07-42C6-884F-B21BBA5C05DD}"/>
              </a:ext>
            </a:extLst>
          </p:cNvPr>
          <p:cNvSpPr>
            <a:spLocks noGrp="1" noChangeAspect="1"/>
          </p:cNvSpPr>
          <p:nvPr>
            <p:ph type="body" sz="quarter" idx="18" hasCustomPrompt="1"/>
          </p:nvPr>
        </p:nvSpPr>
        <p:spPr>
          <a:xfrm>
            <a:off x="11102688" y="6257925"/>
            <a:ext cx="1089311" cy="321245"/>
          </a:xfrm>
          <a:blipFill>
            <a:blip r:embed="rId2">
              <a:extLst>
                <a:ext uri="{96DAC541-7B7A-43D3-8B79-37D633B846F1}">
                  <asvg:svgBlip xmlns:asvg="http://schemas.microsoft.com/office/drawing/2016/SVG/main" r:embed="rId3"/>
                </a:ext>
              </a:extLst>
            </a:blip>
            <a:stretch>
              <a:fillRect/>
            </a:stretch>
          </a:blipFill>
          <a:ln w="0">
            <a:solidFill>
              <a:schemeClr val="bg1">
                <a:alpha val="0"/>
              </a:schemeClr>
            </a:solidFill>
          </a:ln>
          <a:effectLst>
            <a:outerShdw dist="12700" dir="2700000" algn="tl" rotWithShape="0">
              <a:schemeClr val="bg1">
                <a:alpha val="70000"/>
              </a:schemeClr>
            </a:outerShdw>
          </a:effectLst>
        </p:spPr>
        <p:txBody>
          <a:bodyPr>
            <a:normAutofit/>
          </a:bodyPr>
          <a:lstStyle>
            <a:lvl1pPr marL="0" indent="0">
              <a:buNone/>
              <a:defRPr sz="100">
                <a:solidFill>
                  <a:schemeClr val="tx1">
                    <a:alpha val="0"/>
                  </a:schemeClr>
                </a:solidFill>
              </a:defRPr>
            </a:lvl1pPr>
          </a:lstStyle>
          <a:p>
            <a:pPr lvl="0"/>
            <a:r>
              <a:rPr lang="en-US" dirty="0"/>
              <a:t>hi</a:t>
            </a:r>
          </a:p>
        </p:txBody>
      </p:sp>
    </p:spTree>
    <p:extLst>
      <p:ext uri="{BB962C8B-B14F-4D97-AF65-F5344CB8AC3E}">
        <p14:creationId xmlns:p14="http://schemas.microsoft.com/office/powerpoint/2010/main" val="40892957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65">
            <a:extLst>
              <a:ext uri="{FF2B5EF4-FFF2-40B4-BE49-F238E27FC236}">
                <a16:creationId xmlns:a16="http://schemas.microsoft.com/office/drawing/2014/main" id="{94D81763-2E07-42C6-884F-B21BBA5C05DD}"/>
              </a:ext>
            </a:extLst>
          </p:cNvPr>
          <p:cNvSpPr>
            <a:spLocks noGrp="1" noChangeAspect="1"/>
          </p:cNvSpPr>
          <p:nvPr>
            <p:ph type="body" sz="quarter" idx="18" hasCustomPrompt="1"/>
          </p:nvPr>
        </p:nvSpPr>
        <p:spPr>
          <a:xfrm>
            <a:off x="11102688" y="6257925"/>
            <a:ext cx="1089311" cy="321245"/>
          </a:xfrm>
          <a:blipFill>
            <a:blip r:embed="rId2">
              <a:extLst>
                <a:ext uri="{96DAC541-7B7A-43D3-8B79-37D633B846F1}">
                  <asvg:svgBlip xmlns:asvg="http://schemas.microsoft.com/office/drawing/2016/SVG/main" r:embed="rId3"/>
                </a:ext>
              </a:extLst>
            </a:blip>
            <a:stretch>
              <a:fillRect/>
            </a:stretch>
          </a:blipFill>
          <a:ln w="0">
            <a:solidFill>
              <a:schemeClr val="bg1">
                <a:alpha val="0"/>
              </a:schemeClr>
            </a:solidFill>
          </a:ln>
          <a:effectLst>
            <a:outerShdw dist="12700" dir="2700000" algn="tl" rotWithShape="0">
              <a:schemeClr val="bg1">
                <a:alpha val="70000"/>
              </a:schemeClr>
            </a:outerShdw>
          </a:effectLst>
        </p:spPr>
        <p:txBody>
          <a:bodyPr>
            <a:normAutofit/>
          </a:bodyPr>
          <a:lstStyle>
            <a:lvl1pPr marL="0" indent="0">
              <a:buNone/>
              <a:defRPr sz="100">
                <a:solidFill>
                  <a:schemeClr val="tx1">
                    <a:alpha val="0"/>
                  </a:schemeClr>
                </a:solidFill>
              </a:defRPr>
            </a:lvl1pPr>
          </a:lstStyle>
          <a:p>
            <a:pPr lvl="0"/>
            <a:r>
              <a:rPr lang="en-US" dirty="0"/>
              <a:t>hi</a:t>
            </a:r>
          </a:p>
        </p:txBody>
      </p:sp>
    </p:spTree>
    <p:extLst>
      <p:ext uri="{BB962C8B-B14F-4D97-AF65-F5344CB8AC3E}">
        <p14:creationId xmlns:p14="http://schemas.microsoft.com/office/powerpoint/2010/main" val="8225903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65">
            <a:extLst>
              <a:ext uri="{FF2B5EF4-FFF2-40B4-BE49-F238E27FC236}">
                <a16:creationId xmlns:a16="http://schemas.microsoft.com/office/drawing/2014/main" id="{94D81763-2E07-42C6-884F-B21BBA5C05DD}"/>
              </a:ext>
            </a:extLst>
          </p:cNvPr>
          <p:cNvSpPr>
            <a:spLocks noGrp="1" noChangeAspect="1"/>
          </p:cNvSpPr>
          <p:nvPr>
            <p:ph type="body" sz="quarter" idx="18" hasCustomPrompt="1"/>
          </p:nvPr>
        </p:nvSpPr>
        <p:spPr>
          <a:xfrm>
            <a:off x="11102688" y="6257925"/>
            <a:ext cx="1089311" cy="321245"/>
          </a:xfrm>
          <a:blipFill>
            <a:blip r:embed="rId2">
              <a:extLst>
                <a:ext uri="{96DAC541-7B7A-43D3-8B79-37D633B846F1}">
                  <asvg:svgBlip xmlns:asvg="http://schemas.microsoft.com/office/drawing/2016/SVG/main" r:embed="rId3"/>
                </a:ext>
              </a:extLst>
            </a:blip>
            <a:stretch>
              <a:fillRect/>
            </a:stretch>
          </a:blipFill>
          <a:ln w="0">
            <a:solidFill>
              <a:schemeClr val="bg1">
                <a:alpha val="0"/>
              </a:schemeClr>
            </a:solidFill>
          </a:ln>
          <a:effectLst>
            <a:outerShdw dist="12700" dir="2700000" algn="tl" rotWithShape="0">
              <a:schemeClr val="bg1">
                <a:alpha val="70000"/>
              </a:schemeClr>
            </a:outerShdw>
          </a:effectLst>
        </p:spPr>
        <p:txBody>
          <a:bodyPr>
            <a:normAutofit/>
          </a:bodyPr>
          <a:lstStyle>
            <a:lvl1pPr marL="0" indent="0">
              <a:buNone/>
              <a:defRPr sz="100">
                <a:solidFill>
                  <a:schemeClr val="tx1">
                    <a:alpha val="0"/>
                  </a:schemeClr>
                </a:solidFill>
              </a:defRPr>
            </a:lvl1pPr>
          </a:lstStyle>
          <a:p>
            <a:pPr lvl="0"/>
            <a:r>
              <a:rPr lang="en-US" dirty="0"/>
              <a:t>hi</a:t>
            </a:r>
          </a:p>
        </p:txBody>
      </p:sp>
    </p:spTree>
    <p:extLst>
      <p:ext uri="{BB962C8B-B14F-4D97-AF65-F5344CB8AC3E}">
        <p14:creationId xmlns:p14="http://schemas.microsoft.com/office/powerpoint/2010/main" val="41319104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4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65">
            <a:extLst>
              <a:ext uri="{FF2B5EF4-FFF2-40B4-BE49-F238E27FC236}">
                <a16:creationId xmlns:a16="http://schemas.microsoft.com/office/drawing/2014/main" id="{94D81763-2E07-42C6-884F-B21BBA5C05DD}"/>
              </a:ext>
            </a:extLst>
          </p:cNvPr>
          <p:cNvSpPr>
            <a:spLocks noGrp="1" noChangeAspect="1"/>
          </p:cNvSpPr>
          <p:nvPr>
            <p:ph type="body" sz="quarter" idx="18" hasCustomPrompt="1"/>
          </p:nvPr>
        </p:nvSpPr>
        <p:spPr>
          <a:xfrm>
            <a:off x="11102688" y="6257925"/>
            <a:ext cx="1089311" cy="321245"/>
          </a:xfrm>
          <a:blipFill>
            <a:blip r:embed="rId2">
              <a:extLst>
                <a:ext uri="{96DAC541-7B7A-43D3-8B79-37D633B846F1}">
                  <asvg:svgBlip xmlns:asvg="http://schemas.microsoft.com/office/drawing/2016/SVG/main" r:embed="rId3"/>
                </a:ext>
              </a:extLst>
            </a:blip>
            <a:stretch>
              <a:fillRect/>
            </a:stretch>
          </a:blipFill>
          <a:ln w="0">
            <a:solidFill>
              <a:schemeClr val="bg1">
                <a:alpha val="0"/>
              </a:schemeClr>
            </a:solidFill>
          </a:ln>
          <a:effectLst>
            <a:outerShdw dist="12700" dir="2700000" algn="tl" rotWithShape="0">
              <a:schemeClr val="bg1">
                <a:alpha val="70000"/>
              </a:schemeClr>
            </a:outerShdw>
          </a:effectLst>
        </p:spPr>
        <p:txBody>
          <a:bodyPr>
            <a:normAutofit/>
          </a:bodyPr>
          <a:lstStyle>
            <a:lvl1pPr marL="0" indent="0">
              <a:buNone/>
              <a:defRPr sz="100">
                <a:solidFill>
                  <a:schemeClr val="tx1">
                    <a:alpha val="0"/>
                  </a:schemeClr>
                </a:solidFill>
              </a:defRPr>
            </a:lvl1pPr>
          </a:lstStyle>
          <a:p>
            <a:pPr lvl="0"/>
            <a:r>
              <a:rPr lang="en-US" dirty="0"/>
              <a:t>hi</a:t>
            </a:r>
          </a:p>
        </p:txBody>
      </p:sp>
    </p:spTree>
    <p:extLst>
      <p:ext uri="{BB962C8B-B14F-4D97-AF65-F5344CB8AC3E}">
        <p14:creationId xmlns:p14="http://schemas.microsoft.com/office/powerpoint/2010/main" val="27249591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CB4F2-9AB9-4FB2-B084-7650CE03D2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6E0BBEA-1948-49AA-B66F-53C8834AB4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4615BDA-3C1D-4674-B375-77363055DC2F}"/>
              </a:ext>
            </a:extLst>
          </p:cNvPr>
          <p:cNvSpPr>
            <a:spLocks noGrp="1"/>
          </p:cNvSpPr>
          <p:nvPr>
            <p:ph type="dt" sz="half" idx="10"/>
          </p:nvPr>
        </p:nvSpPr>
        <p:spPr/>
        <p:txBody>
          <a:bodyPr/>
          <a:lstStyle/>
          <a:p>
            <a:fld id="{195279BB-73B4-4D65-9AB4-7CE588FA691F}" type="datetimeFigureOut">
              <a:rPr lang="en-US" smtClean="0"/>
              <a:t>2/24/2022</a:t>
            </a:fld>
            <a:endParaRPr lang="en-US"/>
          </a:p>
        </p:txBody>
      </p:sp>
      <p:sp>
        <p:nvSpPr>
          <p:cNvPr id="5" name="Footer Placeholder 4">
            <a:extLst>
              <a:ext uri="{FF2B5EF4-FFF2-40B4-BE49-F238E27FC236}">
                <a16:creationId xmlns:a16="http://schemas.microsoft.com/office/drawing/2014/main" id="{1BBE2E44-4858-4F8C-BD23-2DE6BC34A8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43B4B-388D-4F5E-AF66-F2EB51917B09}"/>
              </a:ext>
            </a:extLst>
          </p:cNvPr>
          <p:cNvSpPr>
            <a:spLocks noGrp="1"/>
          </p:cNvSpPr>
          <p:nvPr>
            <p:ph type="sldNum" sz="quarter" idx="12"/>
          </p:nvPr>
        </p:nvSpPr>
        <p:spPr/>
        <p:txBody>
          <a:bodyPr/>
          <a:lstStyle/>
          <a:p>
            <a:fld id="{2CF6DADE-8BEC-4E38-A991-87EED6AAC2C2}" type="slidenum">
              <a:rPr lang="en-US" smtClean="0"/>
              <a:t>‹#›</a:t>
            </a:fld>
            <a:endParaRPr lang="en-US"/>
          </a:p>
        </p:txBody>
      </p:sp>
    </p:spTree>
    <p:extLst>
      <p:ext uri="{BB962C8B-B14F-4D97-AF65-F5344CB8AC3E}">
        <p14:creationId xmlns:p14="http://schemas.microsoft.com/office/powerpoint/2010/main" val="267086803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2" y="0"/>
            <a:ext cx="6865937" cy="6865937"/>
          </a:xfrm>
          <a:prstGeom prst="rect">
            <a:avLst/>
          </a:prstGeom>
          <a:solidFill>
            <a:srgbClr val="0052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4E873AB0-BDE4-4B6C-82F3-EDD94C8F4055}"/>
              </a:ext>
            </a:extLst>
          </p:cNvPr>
          <p:cNvPicPr>
            <a:picLocks noChangeAspect="1"/>
          </p:cNvPicPr>
          <p:nvPr userDrawn="1"/>
        </p:nvPicPr>
        <p:blipFill>
          <a:blip r:embed="rId3"/>
          <a:stretch>
            <a:fillRect/>
          </a:stretch>
        </p:blipFill>
        <p:spPr>
          <a:xfrm>
            <a:off x="6341106" y="1007337"/>
            <a:ext cx="5260347" cy="4533761"/>
          </a:xfrm>
          <a:prstGeom prst="rect">
            <a:avLst/>
          </a:prstGeom>
        </p:spPr>
      </p:pic>
      <p:sp>
        <p:nvSpPr>
          <p:cNvPr id="8" name="Title 1">
            <a:extLst>
              <a:ext uri="{FF2B5EF4-FFF2-40B4-BE49-F238E27FC236}">
                <a16:creationId xmlns:a16="http://schemas.microsoft.com/office/drawing/2014/main" id="{53233E19-1663-4D73-B83C-E0912280AAD7}"/>
              </a:ext>
            </a:extLst>
          </p:cNvPr>
          <p:cNvSpPr>
            <a:spLocks noGrp="1"/>
          </p:cNvSpPr>
          <p:nvPr>
            <p:ph type="title" hasCustomPrompt="1"/>
          </p:nvPr>
        </p:nvSpPr>
        <p:spPr>
          <a:xfrm>
            <a:off x="599336" y="3429000"/>
            <a:ext cx="4167887" cy="1661993"/>
          </a:xfrm>
        </p:spPr>
        <p:txBody>
          <a:bodyPr anchor="b" anchorCtr="0">
            <a:spAutoFit/>
          </a:bodyPr>
          <a:lstStyle>
            <a:lvl1pPr>
              <a:defRPr/>
            </a:lvl1pPr>
          </a:lstStyle>
          <a:p>
            <a:r>
              <a:rPr lang="en-US" dirty="0"/>
              <a:t>Service name - presentation purpose </a:t>
            </a:r>
          </a:p>
        </p:txBody>
      </p:sp>
      <p:sp>
        <p:nvSpPr>
          <p:cNvPr id="11" name="Text Placeholder 4">
            <a:extLst>
              <a:ext uri="{FF2B5EF4-FFF2-40B4-BE49-F238E27FC236}">
                <a16:creationId xmlns:a16="http://schemas.microsoft.com/office/drawing/2014/main" id="{80B2F4AA-25BC-46CB-A7BC-E203A26A2B37}"/>
              </a:ext>
            </a:extLst>
          </p:cNvPr>
          <p:cNvSpPr>
            <a:spLocks noGrp="1"/>
          </p:cNvSpPr>
          <p:nvPr>
            <p:ph type="body" sz="quarter" idx="12" hasCustomPrompt="1"/>
          </p:nvPr>
        </p:nvSpPr>
        <p:spPr>
          <a:xfrm>
            <a:off x="582042" y="5296936"/>
            <a:ext cx="4164583"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a:p>
            <a:pPr lvl="0"/>
            <a:r>
              <a:rPr lang="en-US" dirty="0"/>
              <a:t>Role</a:t>
            </a:r>
          </a:p>
        </p:txBody>
      </p:sp>
    </p:spTree>
    <p:extLst>
      <p:ext uri="{BB962C8B-B14F-4D97-AF65-F5344CB8AC3E}">
        <p14:creationId xmlns:p14="http://schemas.microsoft.com/office/powerpoint/2010/main" val="339106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a:extLst>
              <a:ext uri="{FF2B5EF4-FFF2-40B4-BE49-F238E27FC236}">
                <a16:creationId xmlns:a16="http://schemas.microsoft.com/office/drawing/2014/main" id="{F8A677F1-4F4B-436E-8F9F-88DC78B8C805}"/>
              </a:ext>
            </a:extLst>
          </p:cNvPr>
          <p:cNvPicPr>
            <a:picLocks noChangeAspect="1"/>
          </p:cNvPicPr>
          <p:nvPr userDrawn="1"/>
        </p:nvPicPr>
        <p:blipFill>
          <a:blip r:embed="rId2"/>
          <a:stretch>
            <a:fillRect/>
          </a:stretch>
        </p:blipFill>
        <p:spPr>
          <a:xfrm>
            <a:off x="9551984" y="4529873"/>
            <a:ext cx="2057403" cy="1773224"/>
          </a:xfrm>
          <a:prstGeom prst="rect">
            <a:avLst/>
          </a:prstGeom>
        </p:spPr>
      </p:pic>
    </p:spTree>
    <p:extLst>
      <p:ext uri="{BB962C8B-B14F-4D97-AF65-F5344CB8AC3E}">
        <p14:creationId xmlns:p14="http://schemas.microsoft.com/office/powerpoint/2010/main" val="23322244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C7668909-FEDE-490B-AFCF-7B11CFE7F719}"/>
              </a:ext>
            </a:extLst>
          </p:cNvPr>
          <p:cNvPicPr>
            <a:picLocks noChangeAspect="1"/>
          </p:cNvPicPr>
          <p:nvPr userDrawn="1"/>
        </p:nvPicPr>
        <p:blipFill>
          <a:blip r:embed="rId2"/>
          <a:stretch>
            <a:fillRect/>
          </a:stretch>
        </p:blipFill>
        <p:spPr>
          <a:xfrm>
            <a:off x="9551984" y="4529873"/>
            <a:ext cx="2057403" cy="1773224"/>
          </a:xfrm>
          <a:prstGeom prst="rect">
            <a:avLst/>
          </a:prstGeom>
        </p:spPr>
      </p:pic>
    </p:spTree>
    <p:extLst>
      <p:ext uri="{BB962C8B-B14F-4D97-AF65-F5344CB8AC3E}">
        <p14:creationId xmlns:p14="http://schemas.microsoft.com/office/powerpoint/2010/main" val="24024231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9A5D6CD3-5406-4FCF-8DE5-70E6794B37E2}"/>
              </a:ext>
            </a:extLst>
          </p:cNvPr>
          <p:cNvPicPr>
            <a:picLocks noChangeAspect="1"/>
          </p:cNvPicPr>
          <p:nvPr userDrawn="1"/>
        </p:nvPicPr>
        <p:blipFill>
          <a:blip r:embed="rId2"/>
          <a:stretch>
            <a:fillRect/>
          </a:stretch>
        </p:blipFill>
        <p:spPr>
          <a:xfrm>
            <a:off x="9551984" y="4529873"/>
            <a:ext cx="2057403" cy="1773224"/>
          </a:xfrm>
          <a:prstGeom prst="rect">
            <a:avLst/>
          </a:prstGeom>
        </p:spPr>
      </p:pic>
    </p:spTree>
    <p:extLst>
      <p:ext uri="{BB962C8B-B14F-4D97-AF65-F5344CB8AC3E}">
        <p14:creationId xmlns:p14="http://schemas.microsoft.com/office/powerpoint/2010/main" val="110192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797EA293-C68D-4ED3-8246-323F887D33ED}"/>
              </a:ext>
            </a:extLst>
          </p:cNvPr>
          <p:cNvPicPr>
            <a:picLocks noChangeAspect="1"/>
          </p:cNvPicPr>
          <p:nvPr userDrawn="1"/>
        </p:nvPicPr>
        <p:blipFill>
          <a:blip r:embed="rId3"/>
          <a:stretch>
            <a:fillRect/>
          </a:stretch>
        </p:blipFill>
        <p:spPr>
          <a:xfrm>
            <a:off x="6676934" y="999811"/>
            <a:ext cx="4172131" cy="4858377"/>
          </a:xfrm>
          <a:prstGeom prst="rect">
            <a:avLst/>
          </a:prstGeom>
        </p:spPr>
      </p:pic>
      <p:sp>
        <p:nvSpPr>
          <p:cNvPr id="10" name="Title 1">
            <a:extLst>
              <a:ext uri="{FF2B5EF4-FFF2-40B4-BE49-F238E27FC236}">
                <a16:creationId xmlns:a16="http://schemas.microsoft.com/office/drawing/2014/main" id="{ACA92AF7-B0FF-440F-BC2B-F4B91DFD8084}"/>
              </a:ext>
            </a:extLst>
          </p:cNvPr>
          <p:cNvSpPr>
            <a:spLocks noGrp="1"/>
          </p:cNvSpPr>
          <p:nvPr>
            <p:ph type="title" hasCustomPrompt="1"/>
          </p:nvPr>
        </p:nvSpPr>
        <p:spPr>
          <a:xfrm>
            <a:off x="599336" y="3429000"/>
            <a:ext cx="4167887" cy="1661993"/>
          </a:xfrm>
        </p:spPr>
        <p:txBody>
          <a:bodyPr anchor="b" anchorCtr="0">
            <a:spAutoFit/>
          </a:bodyPr>
          <a:lstStyle>
            <a:lvl1pPr>
              <a:defRPr/>
            </a:lvl1pPr>
          </a:lstStyle>
          <a:p>
            <a:r>
              <a:rPr lang="en-US" dirty="0"/>
              <a:t>Service name - presentation purpose </a:t>
            </a:r>
          </a:p>
        </p:txBody>
      </p:sp>
      <p:sp>
        <p:nvSpPr>
          <p:cNvPr id="11" name="Text Placeholder 4">
            <a:extLst>
              <a:ext uri="{FF2B5EF4-FFF2-40B4-BE49-F238E27FC236}">
                <a16:creationId xmlns:a16="http://schemas.microsoft.com/office/drawing/2014/main" id="{46B7961D-D056-42FF-B397-3AEA44878D5C}"/>
              </a:ext>
            </a:extLst>
          </p:cNvPr>
          <p:cNvSpPr>
            <a:spLocks noGrp="1"/>
          </p:cNvSpPr>
          <p:nvPr>
            <p:ph type="body" sz="quarter" idx="12" hasCustomPrompt="1"/>
          </p:nvPr>
        </p:nvSpPr>
        <p:spPr>
          <a:xfrm>
            <a:off x="582042" y="5296936"/>
            <a:ext cx="4164583"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a:p>
            <a:pPr lvl="0"/>
            <a:r>
              <a:rPr lang="en-US" dirty="0"/>
              <a:t>Role</a:t>
            </a:r>
          </a:p>
        </p:txBody>
      </p:sp>
    </p:spTree>
    <p:extLst>
      <p:ext uri="{BB962C8B-B14F-4D97-AF65-F5344CB8AC3E}">
        <p14:creationId xmlns:p14="http://schemas.microsoft.com/office/powerpoint/2010/main" val="705143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FDECC3B-F8D0-4F9C-A83B-93B4A4B8E325}"/>
              </a:ext>
            </a:extLst>
          </p:cNvPr>
          <p:cNvPicPr>
            <a:picLocks noChangeAspect="1"/>
          </p:cNvPicPr>
          <p:nvPr userDrawn="1"/>
        </p:nvPicPr>
        <p:blipFill>
          <a:blip r:embed="rId2"/>
          <a:stretch>
            <a:fillRect/>
          </a:stretch>
        </p:blipFill>
        <p:spPr>
          <a:xfrm>
            <a:off x="9640832" y="3976688"/>
            <a:ext cx="1968555" cy="2292349"/>
          </a:xfrm>
          <a:prstGeom prst="rect">
            <a:avLst/>
          </a:prstGeom>
        </p:spPr>
      </p:pic>
    </p:spTree>
    <p:extLst>
      <p:ext uri="{BB962C8B-B14F-4D97-AF65-F5344CB8AC3E}">
        <p14:creationId xmlns:p14="http://schemas.microsoft.com/office/powerpoint/2010/main" val="575117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5" name="Picture 4">
            <a:extLst>
              <a:ext uri="{FF2B5EF4-FFF2-40B4-BE49-F238E27FC236}">
                <a16:creationId xmlns:a16="http://schemas.microsoft.com/office/drawing/2014/main" id="{CE74965D-4876-4EC9-99F5-75E9CBE0400A}"/>
              </a:ext>
            </a:extLst>
          </p:cNvPr>
          <p:cNvPicPr>
            <a:picLocks noChangeAspect="1"/>
          </p:cNvPicPr>
          <p:nvPr userDrawn="1"/>
        </p:nvPicPr>
        <p:blipFill>
          <a:blip r:embed="rId2"/>
          <a:stretch>
            <a:fillRect/>
          </a:stretch>
        </p:blipFill>
        <p:spPr>
          <a:xfrm>
            <a:off x="9640832" y="3976688"/>
            <a:ext cx="1968555" cy="2292349"/>
          </a:xfrm>
          <a:prstGeom prst="rect">
            <a:avLst/>
          </a:prstGeom>
        </p:spPr>
      </p:pic>
    </p:spTree>
    <p:extLst>
      <p:ext uri="{BB962C8B-B14F-4D97-AF65-F5344CB8AC3E}">
        <p14:creationId xmlns:p14="http://schemas.microsoft.com/office/powerpoint/2010/main" val="918883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8F0A9D1B-9229-4FB4-8CD8-7357C6AC5631}"/>
              </a:ext>
            </a:extLst>
          </p:cNvPr>
          <p:cNvPicPr>
            <a:picLocks noChangeAspect="1"/>
          </p:cNvPicPr>
          <p:nvPr userDrawn="1"/>
        </p:nvPicPr>
        <p:blipFill>
          <a:blip r:embed="rId2"/>
          <a:stretch>
            <a:fillRect/>
          </a:stretch>
        </p:blipFill>
        <p:spPr>
          <a:xfrm>
            <a:off x="9640832" y="3976688"/>
            <a:ext cx="1968555" cy="2292349"/>
          </a:xfrm>
          <a:prstGeom prst="rect">
            <a:avLst/>
          </a:prstGeom>
        </p:spPr>
      </p:pic>
    </p:spTree>
    <p:extLst>
      <p:ext uri="{BB962C8B-B14F-4D97-AF65-F5344CB8AC3E}">
        <p14:creationId xmlns:p14="http://schemas.microsoft.com/office/powerpoint/2010/main" val="461014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135DC14-3929-4037-A35A-7B1C4117B628}"/>
              </a:ext>
            </a:extLst>
          </p:cNvPr>
          <p:cNvPicPr>
            <a:picLocks noChangeAspect="1"/>
          </p:cNvPicPr>
          <p:nvPr userDrawn="1"/>
        </p:nvPicPr>
        <p:blipFill>
          <a:blip r:embed="rId3"/>
          <a:stretch>
            <a:fillRect/>
          </a:stretch>
        </p:blipFill>
        <p:spPr>
          <a:xfrm>
            <a:off x="6305329" y="1207880"/>
            <a:ext cx="4915342" cy="4442241"/>
          </a:xfrm>
          <a:prstGeom prst="rect">
            <a:avLst/>
          </a:prstGeom>
        </p:spPr>
      </p:pic>
      <p:sp>
        <p:nvSpPr>
          <p:cNvPr id="10" name="Title 1">
            <a:extLst>
              <a:ext uri="{FF2B5EF4-FFF2-40B4-BE49-F238E27FC236}">
                <a16:creationId xmlns:a16="http://schemas.microsoft.com/office/drawing/2014/main" id="{8976563F-58CB-4F1C-B7F8-91104DCEA858}"/>
              </a:ext>
            </a:extLst>
          </p:cNvPr>
          <p:cNvSpPr>
            <a:spLocks noGrp="1"/>
          </p:cNvSpPr>
          <p:nvPr>
            <p:ph type="title" hasCustomPrompt="1"/>
          </p:nvPr>
        </p:nvSpPr>
        <p:spPr>
          <a:xfrm>
            <a:off x="599336" y="3429000"/>
            <a:ext cx="4167887" cy="1661993"/>
          </a:xfrm>
        </p:spPr>
        <p:txBody>
          <a:bodyPr anchor="b" anchorCtr="0">
            <a:spAutoFit/>
          </a:bodyPr>
          <a:lstStyle>
            <a:lvl1pPr>
              <a:defRPr/>
            </a:lvl1pPr>
          </a:lstStyle>
          <a:p>
            <a:r>
              <a:rPr lang="en-US" dirty="0"/>
              <a:t>Service name - presentation purpose </a:t>
            </a:r>
          </a:p>
        </p:txBody>
      </p:sp>
      <p:sp>
        <p:nvSpPr>
          <p:cNvPr id="11" name="Text Placeholder 4">
            <a:extLst>
              <a:ext uri="{FF2B5EF4-FFF2-40B4-BE49-F238E27FC236}">
                <a16:creationId xmlns:a16="http://schemas.microsoft.com/office/drawing/2014/main" id="{1B087E09-0F4F-463A-966B-86357FA856AD}"/>
              </a:ext>
            </a:extLst>
          </p:cNvPr>
          <p:cNvSpPr>
            <a:spLocks noGrp="1"/>
          </p:cNvSpPr>
          <p:nvPr>
            <p:ph type="body" sz="quarter" idx="12" hasCustomPrompt="1"/>
          </p:nvPr>
        </p:nvSpPr>
        <p:spPr>
          <a:xfrm>
            <a:off x="582042" y="5296936"/>
            <a:ext cx="4164583"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a:p>
            <a:pPr lvl="0"/>
            <a:r>
              <a:rPr lang="en-US" dirty="0"/>
              <a:t>Role</a:t>
            </a:r>
          </a:p>
        </p:txBody>
      </p:sp>
    </p:spTree>
    <p:extLst>
      <p:ext uri="{BB962C8B-B14F-4D97-AF65-F5344CB8AC3E}">
        <p14:creationId xmlns:p14="http://schemas.microsoft.com/office/powerpoint/2010/main" val="3141601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14127D32-D12A-4645-A2D8-9DC2F6CA3E11}"/>
              </a:ext>
            </a:extLst>
          </p:cNvPr>
          <p:cNvPicPr>
            <a:picLocks noChangeAspect="1"/>
          </p:cNvPicPr>
          <p:nvPr userDrawn="1"/>
        </p:nvPicPr>
        <p:blipFill>
          <a:blip r:embed="rId2"/>
          <a:stretch>
            <a:fillRect/>
          </a:stretch>
        </p:blipFill>
        <p:spPr>
          <a:xfrm>
            <a:off x="9144001" y="4031171"/>
            <a:ext cx="2465387" cy="2228094"/>
          </a:xfrm>
          <a:prstGeom prst="rect">
            <a:avLst/>
          </a:prstGeom>
        </p:spPr>
      </p:pic>
    </p:spTree>
    <p:extLst>
      <p:ext uri="{BB962C8B-B14F-4D97-AF65-F5344CB8AC3E}">
        <p14:creationId xmlns:p14="http://schemas.microsoft.com/office/powerpoint/2010/main" val="11765044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1769092E-2F1C-490B-A8E8-568E07761BA3}"/>
              </a:ext>
            </a:extLst>
          </p:cNvPr>
          <p:cNvPicPr>
            <a:picLocks noChangeAspect="1"/>
          </p:cNvPicPr>
          <p:nvPr userDrawn="1"/>
        </p:nvPicPr>
        <p:blipFill>
          <a:blip r:embed="rId2"/>
          <a:stretch>
            <a:fillRect/>
          </a:stretch>
        </p:blipFill>
        <p:spPr>
          <a:xfrm>
            <a:off x="9144001" y="4031171"/>
            <a:ext cx="2465387" cy="2228094"/>
          </a:xfrm>
          <a:prstGeom prst="rect">
            <a:avLst/>
          </a:prstGeom>
        </p:spPr>
      </p:pic>
    </p:spTree>
    <p:extLst>
      <p:ext uri="{BB962C8B-B14F-4D97-AF65-F5344CB8AC3E}">
        <p14:creationId xmlns:p14="http://schemas.microsoft.com/office/powerpoint/2010/main" val="34028330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F4282E5E-386A-45E6-B85E-309EA63DA411}"/>
              </a:ext>
            </a:extLst>
          </p:cNvPr>
          <p:cNvPicPr>
            <a:picLocks noChangeAspect="1"/>
          </p:cNvPicPr>
          <p:nvPr userDrawn="1"/>
        </p:nvPicPr>
        <p:blipFill>
          <a:blip r:embed="rId2"/>
          <a:stretch>
            <a:fillRect/>
          </a:stretch>
        </p:blipFill>
        <p:spPr>
          <a:xfrm>
            <a:off x="9144001" y="4031171"/>
            <a:ext cx="2465387" cy="2228094"/>
          </a:xfrm>
          <a:prstGeom prst="rect">
            <a:avLst/>
          </a:prstGeom>
        </p:spPr>
      </p:pic>
    </p:spTree>
    <p:extLst>
      <p:ext uri="{BB962C8B-B14F-4D97-AF65-F5344CB8AC3E}">
        <p14:creationId xmlns:p14="http://schemas.microsoft.com/office/powerpoint/2010/main" val="1051636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80FAA047-DECC-48FF-8F2F-7D4E0F3A3A89}"/>
              </a:ext>
            </a:extLst>
          </p:cNvPr>
          <p:cNvPicPr>
            <a:picLocks noChangeAspect="1"/>
          </p:cNvPicPr>
          <p:nvPr userDrawn="1"/>
        </p:nvPicPr>
        <p:blipFill>
          <a:blip r:embed="rId3"/>
          <a:stretch>
            <a:fillRect/>
          </a:stretch>
        </p:blipFill>
        <p:spPr>
          <a:xfrm>
            <a:off x="7473867" y="626539"/>
            <a:ext cx="2578267" cy="6231461"/>
          </a:xfrm>
          <a:prstGeom prst="rect">
            <a:avLst/>
          </a:prstGeom>
        </p:spPr>
      </p:pic>
      <p:sp>
        <p:nvSpPr>
          <p:cNvPr id="10" name="Title 1">
            <a:extLst>
              <a:ext uri="{FF2B5EF4-FFF2-40B4-BE49-F238E27FC236}">
                <a16:creationId xmlns:a16="http://schemas.microsoft.com/office/drawing/2014/main" id="{7490ECAB-2089-41FD-82FE-3B31E31476CD}"/>
              </a:ext>
            </a:extLst>
          </p:cNvPr>
          <p:cNvSpPr>
            <a:spLocks noGrp="1"/>
          </p:cNvSpPr>
          <p:nvPr>
            <p:ph type="title" hasCustomPrompt="1"/>
          </p:nvPr>
        </p:nvSpPr>
        <p:spPr>
          <a:xfrm>
            <a:off x="599336" y="3429000"/>
            <a:ext cx="4167887" cy="1661993"/>
          </a:xfrm>
        </p:spPr>
        <p:txBody>
          <a:bodyPr anchor="b" anchorCtr="0">
            <a:spAutoFit/>
          </a:bodyPr>
          <a:lstStyle>
            <a:lvl1pPr>
              <a:defRPr/>
            </a:lvl1pPr>
          </a:lstStyle>
          <a:p>
            <a:r>
              <a:rPr lang="en-US" dirty="0"/>
              <a:t>Service name - presentation purpose </a:t>
            </a:r>
          </a:p>
        </p:txBody>
      </p:sp>
      <p:sp>
        <p:nvSpPr>
          <p:cNvPr id="11" name="Text Placeholder 4">
            <a:extLst>
              <a:ext uri="{FF2B5EF4-FFF2-40B4-BE49-F238E27FC236}">
                <a16:creationId xmlns:a16="http://schemas.microsoft.com/office/drawing/2014/main" id="{35F7ADF2-5365-4373-990C-CDA0FF02D3E1}"/>
              </a:ext>
            </a:extLst>
          </p:cNvPr>
          <p:cNvSpPr>
            <a:spLocks noGrp="1"/>
          </p:cNvSpPr>
          <p:nvPr>
            <p:ph type="body" sz="quarter" idx="12" hasCustomPrompt="1"/>
          </p:nvPr>
        </p:nvSpPr>
        <p:spPr>
          <a:xfrm>
            <a:off x="582042" y="5296936"/>
            <a:ext cx="4164583"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a:p>
            <a:pPr lvl="0"/>
            <a:r>
              <a:rPr lang="en-US" dirty="0"/>
              <a:t>Role</a:t>
            </a:r>
          </a:p>
        </p:txBody>
      </p:sp>
    </p:spTree>
    <p:extLst>
      <p:ext uri="{BB962C8B-B14F-4D97-AF65-F5344CB8AC3E}">
        <p14:creationId xmlns:p14="http://schemas.microsoft.com/office/powerpoint/2010/main" val="2812824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a:extLst>
              <a:ext uri="{FF2B5EF4-FFF2-40B4-BE49-F238E27FC236}">
                <a16:creationId xmlns:a16="http://schemas.microsoft.com/office/drawing/2014/main" id="{F20223DB-620B-4231-A474-0E8282FFCFBF}"/>
              </a:ext>
            </a:extLst>
          </p:cNvPr>
          <p:cNvPicPr>
            <a:picLocks noChangeAspect="1"/>
          </p:cNvPicPr>
          <p:nvPr userDrawn="1"/>
        </p:nvPicPr>
        <p:blipFill>
          <a:blip r:embed="rId2"/>
          <a:stretch>
            <a:fillRect/>
          </a:stretch>
        </p:blipFill>
        <p:spPr>
          <a:xfrm>
            <a:off x="10304801" y="3704920"/>
            <a:ext cx="1304587" cy="3153080"/>
          </a:xfrm>
          <a:prstGeom prst="rect">
            <a:avLst/>
          </a:prstGeom>
        </p:spPr>
      </p:pic>
    </p:spTree>
    <p:extLst>
      <p:ext uri="{BB962C8B-B14F-4D97-AF65-F5344CB8AC3E}">
        <p14:creationId xmlns:p14="http://schemas.microsoft.com/office/powerpoint/2010/main" val="17950614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5" name="Picture 4">
            <a:extLst>
              <a:ext uri="{FF2B5EF4-FFF2-40B4-BE49-F238E27FC236}">
                <a16:creationId xmlns:a16="http://schemas.microsoft.com/office/drawing/2014/main" id="{97083339-3EC4-4418-92D5-CE792E0EDBD3}"/>
              </a:ext>
            </a:extLst>
          </p:cNvPr>
          <p:cNvPicPr>
            <a:picLocks noChangeAspect="1"/>
          </p:cNvPicPr>
          <p:nvPr userDrawn="1"/>
        </p:nvPicPr>
        <p:blipFill>
          <a:blip r:embed="rId2"/>
          <a:stretch>
            <a:fillRect/>
          </a:stretch>
        </p:blipFill>
        <p:spPr>
          <a:xfrm>
            <a:off x="10304801" y="3704920"/>
            <a:ext cx="1304587" cy="3153080"/>
          </a:xfrm>
          <a:prstGeom prst="rect">
            <a:avLst/>
          </a:prstGeom>
        </p:spPr>
      </p:pic>
    </p:spTree>
    <p:extLst>
      <p:ext uri="{BB962C8B-B14F-4D97-AF65-F5344CB8AC3E}">
        <p14:creationId xmlns:p14="http://schemas.microsoft.com/office/powerpoint/2010/main" val="39883051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F13F5505-12C8-4DC6-8616-2648683A25DB}"/>
              </a:ext>
            </a:extLst>
          </p:cNvPr>
          <p:cNvPicPr>
            <a:picLocks noChangeAspect="1"/>
          </p:cNvPicPr>
          <p:nvPr userDrawn="1"/>
        </p:nvPicPr>
        <p:blipFill>
          <a:blip r:embed="rId2"/>
          <a:stretch>
            <a:fillRect/>
          </a:stretch>
        </p:blipFill>
        <p:spPr>
          <a:xfrm>
            <a:off x="10304801" y="3704920"/>
            <a:ext cx="1304587" cy="3153080"/>
          </a:xfrm>
          <a:prstGeom prst="rect">
            <a:avLst/>
          </a:prstGeom>
        </p:spPr>
      </p:pic>
    </p:spTree>
    <p:extLst>
      <p:ext uri="{BB962C8B-B14F-4D97-AF65-F5344CB8AC3E}">
        <p14:creationId xmlns:p14="http://schemas.microsoft.com/office/powerpoint/2010/main" val="1177033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FB3B8AD8-E296-4E64-ADD0-A70C30EFB49D}"/>
              </a:ext>
            </a:extLst>
          </p:cNvPr>
          <p:cNvPicPr>
            <a:picLocks noChangeAspect="1"/>
          </p:cNvPicPr>
          <p:nvPr userDrawn="1"/>
        </p:nvPicPr>
        <p:blipFill>
          <a:blip r:embed="rId3"/>
          <a:stretch>
            <a:fillRect/>
          </a:stretch>
        </p:blipFill>
        <p:spPr>
          <a:xfrm>
            <a:off x="6164208" y="1570863"/>
            <a:ext cx="5197584" cy="3716273"/>
          </a:xfrm>
          <a:prstGeom prst="rect">
            <a:avLst/>
          </a:prstGeom>
        </p:spPr>
      </p:pic>
      <p:sp>
        <p:nvSpPr>
          <p:cNvPr id="9" name="Title 1">
            <a:extLst>
              <a:ext uri="{FF2B5EF4-FFF2-40B4-BE49-F238E27FC236}">
                <a16:creationId xmlns:a16="http://schemas.microsoft.com/office/drawing/2014/main" id="{DE916BEC-9868-4AC0-9305-24CCED931262}"/>
              </a:ext>
            </a:extLst>
          </p:cNvPr>
          <p:cNvSpPr>
            <a:spLocks noGrp="1"/>
          </p:cNvSpPr>
          <p:nvPr>
            <p:ph type="title" hasCustomPrompt="1"/>
          </p:nvPr>
        </p:nvSpPr>
        <p:spPr>
          <a:xfrm>
            <a:off x="599336" y="3429000"/>
            <a:ext cx="4167887" cy="1661993"/>
          </a:xfrm>
        </p:spPr>
        <p:txBody>
          <a:bodyPr anchor="b" anchorCtr="0">
            <a:spAutoFit/>
          </a:bodyPr>
          <a:lstStyle>
            <a:lvl1pPr>
              <a:defRPr/>
            </a:lvl1pPr>
          </a:lstStyle>
          <a:p>
            <a:r>
              <a:rPr lang="en-US" dirty="0"/>
              <a:t>Service name - presentation purpose </a:t>
            </a:r>
          </a:p>
        </p:txBody>
      </p:sp>
      <p:sp>
        <p:nvSpPr>
          <p:cNvPr id="10" name="Text Placeholder 4">
            <a:extLst>
              <a:ext uri="{FF2B5EF4-FFF2-40B4-BE49-F238E27FC236}">
                <a16:creationId xmlns:a16="http://schemas.microsoft.com/office/drawing/2014/main" id="{3D61F043-4A2C-45DE-A1B4-BB10522973AB}"/>
              </a:ext>
            </a:extLst>
          </p:cNvPr>
          <p:cNvSpPr>
            <a:spLocks noGrp="1"/>
          </p:cNvSpPr>
          <p:nvPr>
            <p:ph type="body" sz="quarter" idx="12" hasCustomPrompt="1"/>
          </p:nvPr>
        </p:nvSpPr>
        <p:spPr>
          <a:xfrm>
            <a:off x="582042" y="5296936"/>
            <a:ext cx="4164583"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a:p>
            <a:pPr lvl="0"/>
            <a:r>
              <a:rPr lang="en-US" dirty="0"/>
              <a:t>Role</a:t>
            </a:r>
          </a:p>
        </p:txBody>
      </p:sp>
    </p:spTree>
    <p:extLst>
      <p:ext uri="{BB962C8B-B14F-4D97-AF65-F5344CB8AC3E}">
        <p14:creationId xmlns:p14="http://schemas.microsoft.com/office/powerpoint/2010/main" val="35671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10" name="Picture 9">
            <a:extLst>
              <a:ext uri="{FF2B5EF4-FFF2-40B4-BE49-F238E27FC236}">
                <a16:creationId xmlns:a16="http://schemas.microsoft.com/office/drawing/2014/main" id="{FAB72F22-3A6F-4A20-977A-AB974F40435E}"/>
              </a:ext>
            </a:extLst>
          </p:cNvPr>
          <p:cNvPicPr>
            <a:picLocks noChangeAspect="1"/>
          </p:cNvPicPr>
          <p:nvPr userDrawn="1"/>
        </p:nvPicPr>
        <p:blipFill>
          <a:blip r:embed="rId2"/>
          <a:stretch>
            <a:fillRect/>
          </a:stretch>
        </p:blipFill>
        <p:spPr>
          <a:xfrm>
            <a:off x="8937593" y="4358705"/>
            <a:ext cx="2671795" cy="1910333"/>
          </a:xfrm>
          <a:prstGeom prst="rect">
            <a:avLst/>
          </a:prstGeom>
        </p:spPr>
      </p:pic>
    </p:spTree>
    <p:extLst>
      <p:ext uri="{BB962C8B-B14F-4D97-AF65-F5344CB8AC3E}">
        <p14:creationId xmlns:p14="http://schemas.microsoft.com/office/powerpoint/2010/main" val="15160320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5" name="Picture 4">
            <a:extLst>
              <a:ext uri="{FF2B5EF4-FFF2-40B4-BE49-F238E27FC236}">
                <a16:creationId xmlns:a16="http://schemas.microsoft.com/office/drawing/2014/main" id="{86967169-3BFF-48F2-957F-8A78DE66952A}"/>
              </a:ext>
            </a:extLst>
          </p:cNvPr>
          <p:cNvPicPr>
            <a:picLocks noChangeAspect="1"/>
          </p:cNvPicPr>
          <p:nvPr userDrawn="1"/>
        </p:nvPicPr>
        <p:blipFill>
          <a:blip r:embed="rId2"/>
          <a:stretch>
            <a:fillRect/>
          </a:stretch>
        </p:blipFill>
        <p:spPr>
          <a:xfrm>
            <a:off x="8937593" y="4358705"/>
            <a:ext cx="2671795" cy="1910333"/>
          </a:xfrm>
          <a:prstGeom prst="rect">
            <a:avLst/>
          </a:prstGeom>
        </p:spPr>
      </p:pic>
    </p:spTree>
    <p:extLst>
      <p:ext uri="{BB962C8B-B14F-4D97-AF65-F5344CB8AC3E}">
        <p14:creationId xmlns:p14="http://schemas.microsoft.com/office/powerpoint/2010/main" val="3884707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FFB9AA58-93DB-418F-B77A-2B50F65D3980}"/>
              </a:ext>
            </a:extLst>
          </p:cNvPr>
          <p:cNvPicPr>
            <a:picLocks noChangeAspect="1"/>
          </p:cNvPicPr>
          <p:nvPr userDrawn="1"/>
        </p:nvPicPr>
        <p:blipFill>
          <a:blip r:embed="rId2"/>
          <a:stretch>
            <a:fillRect/>
          </a:stretch>
        </p:blipFill>
        <p:spPr>
          <a:xfrm>
            <a:off x="8937593" y="4358705"/>
            <a:ext cx="2671795" cy="1910333"/>
          </a:xfrm>
          <a:prstGeom prst="rect">
            <a:avLst/>
          </a:prstGeom>
        </p:spPr>
      </p:pic>
    </p:spTree>
    <p:extLst>
      <p:ext uri="{BB962C8B-B14F-4D97-AF65-F5344CB8AC3E}">
        <p14:creationId xmlns:p14="http://schemas.microsoft.com/office/powerpoint/2010/main" val="876907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10" name="Picture 9">
            <a:extLst>
              <a:ext uri="{FF2B5EF4-FFF2-40B4-BE49-F238E27FC236}">
                <a16:creationId xmlns:a16="http://schemas.microsoft.com/office/drawing/2014/main" id="{C87EB6B4-C2A9-421A-B351-20A10882291C}"/>
              </a:ext>
            </a:extLst>
          </p:cNvPr>
          <p:cNvPicPr>
            <a:picLocks noChangeAspect="1"/>
          </p:cNvPicPr>
          <p:nvPr userDrawn="1"/>
        </p:nvPicPr>
        <p:blipFill>
          <a:blip r:embed="rId3"/>
          <a:stretch>
            <a:fillRect/>
          </a:stretch>
        </p:blipFill>
        <p:spPr>
          <a:xfrm>
            <a:off x="6101324" y="1009860"/>
            <a:ext cx="6090676" cy="4838281"/>
          </a:xfrm>
          <a:prstGeom prst="rect">
            <a:avLst/>
          </a:prstGeom>
        </p:spPr>
      </p:pic>
      <p:sp>
        <p:nvSpPr>
          <p:cNvPr id="9" name="Title 1">
            <a:extLst>
              <a:ext uri="{FF2B5EF4-FFF2-40B4-BE49-F238E27FC236}">
                <a16:creationId xmlns:a16="http://schemas.microsoft.com/office/drawing/2014/main" id="{C11EBD1F-B868-49F0-A9A7-D57F575FD133}"/>
              </a:ext>
            </a:extLst>
          </p:cNvPr>
          <p:cNvSpPr>
            <a:spLocks noGrp="1"/>
          </p:cNvSpPr>
          <p:nvPr>
            <p:ph type="title" hasCustomPrompt="1"/>
          </p:nvPr>
        </p:nvSpPr>
        <p:spPr>
          <a:xfrm>
            <a:off x="599336" y="3429000"/>
            <a:ext cx="4167887" cy="1661993"/>
          </a:xfrm>
        </p:spPr>
        <p:txBody>
          <a:bodyPr anchor="b" anchorCtr="0">
            <a:spAutoFit/>
          </a:bodyPr>
          <a:lstStyle>
            <a:lvl1pPr>
              <a:defRPr/>
            </a:lvl1pPr>
          </a:lstStyle>
          <a:p>
            <a:r>
              <a:rPr lang="en-US" dirty="0"/>
              <a:t>Service name - presentation purpose </a:t>
            </a:r>
          </a:p>
        </p:txBody>
      </p:sp>
      <p:sp>
        <p:nvSpPr>
          <p:cNvPr id="11" name="Text Placeholder 4">
            <a:extLst>
              <a:ext uri="{FF2B5EF4-FFF2-40B4-BE49-F238E27FC236}">
                <a16:creationId xmlns:a16="http://schemas.microsoft.com/office/drawing/2014/main" id="{7C9F5BAC-712B-4293-8D63-505D086A1B82}"/>
              </a:ext>
            </a:extLst>
          </p:cNvPr>
          <p:cNvSpPr>
            <a:spLocks noGrp="1"/>
          </p:cNvSpPr>
          <p:nvPr>
            <p:ph type="body" sz="quarter" idx="12" hasCustomPrompt="1"/>
          </p:nvPr>
        </p:nvSpPr>
        <p:spPr>
          <a:xfrm>
            <a:off x="582042" y="5296936"/>
            <a:ext cx="4164583"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a:p>
            <a:pPr lvl="0"/>
            <a:r>
              <a:rPr lang="en-US" dirty="0"/>
              <a:t>Role</a:t>
            </a:r>
          </a:p>
        </p:txBody>
      </p:sp>
    </p:spTree>
    <p:extLst>
      <p:ext uri="{BB962C8B-B14F-4D97-AF65-F5344CB8AC3E}">
        <p14:creationId xmlns:p14="http://schemas.microsoft.com/office/powerpoint/2010/main" val="17497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C557AD78-852D-4FF0-81FA-78C22D18CC3C}"/>
              </a:ext>
            </a:extLst>
          </p:cNvPr>
          <p:cNvPicPr>
            <a:picLocks noChangeAspect="1"/>
          </p:cNvPicPr>
          <p:nvPr userDrawn="1"/>
        </p:nvPicPr>
        <p:blipFill>
          <a:blip r:embed="rId2"/>
          <a:stretch>
            <a:fillRect/>
          </a:stretch>
        </p:blipFill>
        <p:spPr>
          <a:xfrm>
            <a:off x="8959174" y="3704882"/>
            <a:ext cx="3232826" cy="2568076"/>
          </a:xfrm>
          <a:prstGeom prst="rect">
            <a:avLst/>
          </a:prstGeom>
        </p:spPr>
      </p:pic>
    </p:spTree>
    <p:extLst>
      <p:ext uri="{BB962C8B-B14F-4D97-AF65-F5344CB8AC3E}">
        <p14:creationId xmlns:p14="http://schemas.microsoft.com/office/powerpoint/2010/main" val="34142607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2B0E16B4-A594-4CAD-8BBE-33DF5A171C4F}"/>
              </a:ext>
            </a:extLst>
          </p:cNvPr>
          <p:cNvPicPr>
            <a:picLocks noChangeAspect="1"/>
          </p:cNvPicPr>
          <p:nvPr userDrawn="1"/>
        </p:nvPicPr>
        <p:blipFill>
          <a:blip r:embed="rId2"/>
          <a:stretch>
            <a:fillRect/>
          </a:stretch>
        </p:blipFill>
        <p:spPr>
          <a:xfrm>
            <a:off x="8959174" y="3704882"/>
            <a:ext cx="3232826" cy="2568076"/>
          </a:xfrm>
          <a:prstGeom prst="rect">
            <a:avLst/>
          </a:prstGeom>
        </p:spPr>
      </p:pic>
    </p:spTree>
    <p:extLst>
      <p:ext uri="{BB962C8B-B14F-4D97-AF65-F5344CB8AC3E}">
        <p14:creationId xmlns:p14="http://schemas.microsoft.com/office/powerpoint/2010/main" val="42871945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9CA94F7D-4E53-4563-8CFF-B6523A01B65E}"/>
              </a:ext>
            </a:extLst>
          </p:cNvPr>
          <p:cNvPicPr>
            <a:picLocks noChangeAspect="1"/>
          </p:cNvPicPr>
          <p:nvPr userDrawn="1"/>
        </p:nvPicPr>
        <p:blipFill>
          <a:blip r:embed="rId2"/>
          <a:stretch>
            <a:fillRect/>
          </a:stretch>
        </p:blipFill>
        <p:spPr>
          <a:xfrm>
            <a:off x="8959174" y="3704882"/>
            <a:ext cx="3232826" cy="2568076"/>
          </a:xfrm>
          <a:prstGeom prst="rect">
            <a:avLst/>
          </a:prstGeom>
        </p:spPr>
      </p:pic>
    </p:spTree>
    <p:extLst>
      <p:ext uri="{BB962C8B-B14F-4D97-AF65-F5344CB8AC3E}">
        <p14:creationId xmlns:p14="http://schemas.microsoft.com/office/powerpoint/2010/main" val="31438954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76.xml"/><Relationship Id="rId7" Type="http://schemas.openxmlformats.org/officeDocument/2006/relationships/image" Target="../media/image2.png"/><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image" Target="../media/image1.emf"/><Relationship Id="rId5" Type="http://schemas.openxmlformats.org/officeDocument/2006/relationships/theme" Target="../theme/theme10.xml"/><Relationship Id="rId4" Type="http://schemas.openxmlformats.org/officeDocument/2006/relationships/slideLayout" Target="../slideLayouts/slideLayout77.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80.xml"/><Relationship Id="rId7" Type="http://schemas.openxmlformats.org/officeDocument/2006/relationships/image" Target="../media/image2.png"/><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image" Target="../media/image1.emf"/><Relationship Id="rId5" Type="http://schemas.openxmlformats.org/officeDocument/2006/relationships/theme" Target="../theme/theme11.xml"/><Relationship Id="rId4" Type="http://schemas.openxmlformats.org/officeDocument/2006/relationships/slideLayout" Target="../slideLayouts/slideLayout81.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84.xml"/><Relationship Id="rId7" Type="http://schemas.openxmlformats.org/officeDocument/2006/relationships/image" Target="../media/image2.png"/><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image" Target="../media/image1.emf"/><Relationship Id="rId5" Type="http://schemas.openxmlformats.org/officeDocument/2006/relationships/theme" Target="../theme/theme12.xml"/><Relationship Id="rId4" Type="http://schemas.openxmlformats.org/officeDocument/2006/relationships/slideLayout" Target="../slideLayouts/slideLayout85.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88.xml"/><Relationship Id="rId7" Type="http://schemas.openxmlformats.org/officeDocument/2006/relationships/image" Target="../media/image2.png"/><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image" Target="../media/image1.emf"/><Relationship Id="rId5" Type="http://schemas.openxmlformats.org/officeDocument/2006/relationships/theme" Target="../theme/theme13.xml"/><Relationship Id="rId4" Type="http://schemas.openxmlformats.org/officeDocument/2006/relationships/slideLayout" Target="../slideLayouts/slideLayout8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7.xml"/><Relationship Id="rId7" Type="http://schemas.openxmlformats.org/officeDocument/2006/relationships/image" Target="../media/image2.pn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1.emf"/><Relationship Id="rId5" Type="http://schemas.openxmlformats.org/officeDocument/2006/relationships/theme" Target="../theme/theme2.xml"/><Relationship Id="rId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1.xml"/><Relationship Id="rId7" Type="http://schemas.openxmlformats.org/officeDocument/2006/relationships/image" Target="../media/image2.png"/><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image" Target="../media/image1.emf"/><Relationship Id="rId5" Type="http://schemas.openxmlformats.org/officeDocument/2006/relationships/theme" Target="../theme/theme3.xml"/><Relationship Id="rId4"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4.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image" Target="../media/image2.png"/><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7.xml"/><Relationship Id="rId7" Type="http://schemas.openxmlformats.org/officeDocument/2006/relationships/image" Target="../media/image2.png"/><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image" Target="../media/image1.emf"/><Relationship Id="rId5" Type="http://schemas.openxmlformats.org/officeDocument/2006/relationships/theme" Target="../theme/theme5.xml"/><Relationship Id="rId4" Type="http://schemas.openxmlformats.org/officeDocument/2006/relationships/slideLayout" Target="../slideLayouts/slideLayout48.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1.xml"/><Relationship Id="rId7" Type="http://schemas.openxmlformats.org/officeDocument/2006/relationships/image" Target="../media/image2.png"/><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image" Target="../media/image1.emf"/><Relationship Id="rId5" Type="http://schemas.openxmlformats.org/officeDocument/2006/relationships/theme" Target="../theme/theme6.xml"/><Relationship Id="rId4" Type="http://schemas.openxmlformats.org/officeDocument/2006/relationships/slideLayout" Target="../slideLayouts/slideLayout5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6" Type="http://schemas.openxmlformats.org/officeDocument/2006/relationships/image" Target="../media/image2.png"/><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image" Target="../media/image1.emf"/><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68.xml"/><Relationship Id="rId7" Type="http://schemas.openxmlformats.org/officeDocument/2006/relationships/image" Target="../media/image2.png"/><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image" Target="../media/image1.emf"/><Relationship Id="rId5" Type="http://schemas.openxmlformats.org/officeDocument/2006/relationships/theme" Target="../theme/theme8.xml"/><Relationship Id="rId4" Type="http://schemas.openxmlformats.org/officeDocument/2006/relationships/slideLayout" Target="../slideLayouts/slideLayout69.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72.xml"/><Relationship Id="rId7" Type="http://schemas.openxmlformats.org/officeDocument/2006/relationships/image" Target="../media/image2.png"/><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image" Target="../media/image1.emf"/><Relationship Id="rId5" Type="http://schemas.openxmlformats.org/officeDocument/2006/relationships/theme" Target="../theme/theme9.xml"/><Relationship Id="rId4"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766416"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D4AB7DFE-C693-4327-B34C-1E37A64CE850}"/>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022868" y="3217437"/>
            <a:ext cx="6858001" cy="423130"/>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09" r:id="rId1"/>
    <p:sldLayoutId id="2147484240" r:id="rId2"/>
    <p:sldLayoutId id="2147484241" r:id="rId3"/>
    <p:sldLayoutId id="2147484474" r:id="rId4"/>
    <p:sldLayoutId id="2147484245" r:id="rId5"/>
    <p:sldLayoutId id="2147484247" r:id="rId6"/>
    <p:sldLayoutId id="2147484639" r:id="rId7"/>
    <p:sldLayoutId id="2147484603" r:id="rId8"/>
    <p:sldLayoutId id="2147484700" r:id="rId9"/>
    <p:sldLayoutId id="2147484701" r:id="rId10"/>
    <p:sldLayoutId id="2147484702" r:id="rId11"/>
    <p:sldLayoutId id="2147484249" r:id="rId12"/>
    <p:sldLayoutId id="2147484640" r:id="rId13"/>
    <p:sldLayoutId id="2147484582" r:id="rId14"/>
    <p:sldLayoutId id="2147484641" r:id="rId15"/>
    <p:sldLayoutId id="2147484584" r:id="rId16"/>
    <p:sldLayoutId id="2147484583" r:id="rId17"/>
    <p:sldLayoutId id="2147484256" r:id="rId18"/>
    <p:sldLayoutId id="2147484257" r:id="rId19"/>
    <p:sldLayoutId id="2147484585" r:id="rId20"/>
    <p:sldLayoutId id="2147484299" r:id="rId21"/>
    <p:sldLayoutId id="2147484263" r:id="rId22"/>
    <p:sldLayoutId id="2147484949" r:id="rId23"/>
    <p:sldLayoutId id="2147484950"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NEW Brand Colors 2018">
            <a:extLst>
              <a:ext uri="{FF2B5EF4-FFF2-40B4-BE49-F238E27FC236}">
                <a16:creationId xmlns:a16="http://schemas.microsoft.com/office/drawing/2014/main" id="{DD0ED147-2541-4627-B6EF-20EF0D7369B0}"/>
              </a:ext>
            </a:extLst>
          </p:cNvPr>
          <p:cNvPicPr>
            <a:picLocks noChangeAspect="1"/>
          </p:cNvPicPr>
          <p:nvPr userDrawn="1"/>
        </p:nvPicPr>
        <p:blipFill>
          <a:blip r:embed="rId6"/>
          <a:stretch>
            <a:fillRect/>
          </a:stretch>
        </p:blipFill>
        <p:spPr>
          <a:xfrm rot="5400000">
            <a:off x="9766416" y="2942644"/>
            <a:ext cx="6858000" cy="972712"/>
          </a:xfrm>
          <a:prstGeom prst="rect">
            <a:avLst/>
          </a:prstGeom>
        </p:spPr>
      </p:pic>
      <p:pic>
        <p:nvPicPr>
          <p:cNvPr id="50" name="Picture 49">
            <a:extLst>
              <a:ext uri="{FF2B5EF4-FFF2-40B4-BE49-F238E27FC236}">
                <a16:creationId xmlns:a16="http://schemas.microsoft.com/office/drawing/2014/main" id="{2DC4EFBE-6955-4F9F-B779-7D345CCA7A4A}"/>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022868" y="3217437"/>
            <a:ext cx="6858001" cy="423130"/>
          </a:xfrm>
          <a:prstGeom prst="rect">
            <a:avLst/>
          </a:prstGeom>
        </p:spPr>
      </p:pic>
    </p:spTree>
    <p:extLst>
      <p:ext uri="{BB962C8B-B14F-4D97-AF65-F5344CB8AC3E}">
        <p14:creationId xmlns:p14="http://schemas.microsoft.com/office/powerpoint/2010/main" val="1439007455"/>
      </p:ext>
    </p:extLst>
  </p:cSld>
  <p:clrMap bg1="lt1" tx1="dk1" bg2="lt2" tx2="dk2" accent1="accent1" accent2="accent2" accent3="accent3" accent4="accent4" accent5="accent5" accent6="accent6" hlink="hlink" folHlink="folHlink"/>
  <p:sldLayoutIdLst>
    <p:sldLayoutId id="2147484866" r:id="rId1"/>
    <p:sldLayoutId id="2147484878" r:id="rId2"/>
    <p:sldLayoutId id="2147484880" r:id="rId3"/>
    <p:sldLayoutId id="2147484882"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NEW Brand Colors 2018">
            <a:extLst>
              <a:ext uri="{FF2B5EF4-FFF2-40B4-BE49-F238E27FC236}">
                <a16:creationId xmlns:a16="http://schemas.microsoft.com/office/drawing/2014/main" id="{24BB83C1-ADA7-4419-86EA-245449BC9477}"/>
              </a:ext>
            </a:extLst>
          </p:cNvPr>
          <p:cNvPicPr>
            <a:picLocks noChangeAspect="1"/>
          </p:cNvPicPr>
          <p:nvPr userDrawn="1"/>
        </p:nvPicPr>
        <p:blipFill>
          <a:blip r:embed="rId6"/>
          <a:stretch>
            <a:fillRect/>
          </a:stretch>
        </p:blipFill>
        <p:spPr>
          <a:xfrm rot="5400000">
            <a:off x="9766416" y="2942644"/>
            <a:ext cx="6858000" cy="972712"/>
          </a:xfrm>
          <a:prstGeom prst="rect">
            <a:avLst/>
          </a:prstGeom>
        </p:spPr>
      </p:pic>
      <p:pic>
        <p:nvPicPr>
          <p:cNvPr id="50" name="Picture 49">
            <a:extLst>
              <a:ext uri="{FF2B5EF4-FFF2-40B4-BE49-F238E27FC236}">
                <a16:creationId xmlns:a16="http://schemas.microsoft.com/office/drawing/2014/main" id="{BBAB999C-D779-4E7F-AC84-0F37C053DCB2}"/>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022868" y="3217437"/>
            <a:ext cx="6858001" cy="423130"/>
          </a:xfrm>
          <a:prstGeom prst="rect">
            <a:avLst/>
          </a:prstGeom>
        </p:spPr>
      </p:pic>
    </p:spTree>
    <p:extLst>
      <p:ext uri="{BB962C8B-B14F-4D97-AF65-F5344CB8AC3E}">
        <p14:creationId xmlns:p14="http://schemas.microsoft.com/office/powerpoint/2010/main" val="3134499226"/>
      </p:ext>
    </p:extLst>
  </p:cSld>
  <p:clrMap bg1="lt1" tx1="dk1" bg2="lt2" tx2="dk2" accent1="accent1" accent2="accent2" accent3="accent3" accent4="accent4" accent5="accent5" accent6="accent6" hlink="hlink" folHlink="folHlink"/>
  <p:sldLayoutIdLst>
    <p:sldLayoutId id="2147484886" r:id="rId1"/>
    <p:sldLayoutId id="2147484898" r:id="rId2"/>
    <p:sldLayoutId id="2147484900" r:id="rId3"/>
    <p:sldLayoutId id="2147484902"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NEW Brand Colors 2018">
            <a:extLst>
              <a:ext uri="{FF2B5EF4-FFF2-40B4-BE49-F238E27FC236}">
                <a16:creationId xmlns:a16="http://schemas.microsoft.com/office/drawing/2014/main" id="{9C35883D-EF62-4E6E-AFEA-0E28E3D70B41}"/>
              </a:ext>
            </a:extLst>
          </p:cNvPr>
          <p:cNvPicPr>
            <a:picLocks noChangeAspect="1"/>
          </p:cNvPicPr>
          <p:nvPr userDrawn="1"/>
        </p:nvPicPr>
        <p:blipFill>
          <a:blip r:embed="rId6"/>
          <a:stretch>
            <a:fillRect/>
          </a:stretch>
        </p:blipFill>
        <p:spPr>
          <a:xfrm rot="5400000">
            <a:off x="9766416" y="2942644"/>
            <a:ext cx="6858000" cy="972712"/>
          </a:xfrm>
          <a:prstGeom prst="rect">
            <a:avLst/>
          </a:prstGeom>
        </p:spPr>
      </p:pic>
      <p:pic>
        <p:nvPicPr>
          <p:cNvPr id="50" name="Picture 49">
            <a:extLst>
              <a:ext uri="{FF2B5EF4-FFF2-40B4-BE49-F238E27FC236}">
                <a16:creationId xmlns:a16="http://schemas.microsoft.com/office/drawing/2014/main" id="{8DE24F76-5606-4F3F-93E1-C41CCFAF68B3}"/>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022868" y="3217437"/>
            <a:ext cx="6858001" cy="423130"/>
          </a:xfrm>
          <a:prstGeom prst="rect">
            <a:avLst/>
          </a:prstGeom>
        </p:spPr>
      </p:pic>
    </p:spTree>
    <p:extLst>
      <p:ext uri="{BB962C8B-B14F-4D97-AF65-F5344CB8AC3E}">
        <p14:creationId xmlns:p14="http://schemas.microsoft.com/office/powerpoint/2010/main" val="3718269654"/>
      </p:ext>
    </p:extLst>
  </p:cSld>
  <p:clrMap bg1="lt1" tx1="dk1" bg2="lt2" tx2="dk2" accent1="accent1" accent2="accent2" accent3="accent3" accent4="accent4" accent5="accent5" accent6="accent6" hlink="hlink" folHlink="folHlink"/>
  <p:sldLayoutIdLst>
    <p:sldLayoutId id="2147484906" r:id="rId1"/>
    <p:sldLayoutId id="2147484918" r:id="rId2"/>
    <p:sldLayoutId id="2147484920" r:id="rId3"/>
    <p:sldLayoutId id="2147484922"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NEW Brand Colors 2018">
            <a:extLst>
              <a:ext uri="{FF2B5EF4-FFF2-40B4-BE49-F238E27FC236}">
                <a16:creationId xmlns:a16="http://schemas.microsoft.com/office/drawing/2014/main" id="{B1465E5C-AF90-4760-B35B-7128593527EC}"/>
              </a:ext>
            </a:extLst>
          </p:cNvPr>
          <p:cNvPicPr>
            <a:picLocks noChangeAspect="1"/>
          </p:cNvPicPr>
          <p:nvPr userDrawn="1"/>
        </p:nvPicPr>
        <p:blipFill>
          <a:blip r:embed="rId6"/>
          <a:stretch>
            <a:fillRect/>
          </a:stretch>
        </p:blipFill>
        <p:spPr>
          <a:xfrm rot="5400000">
            <a:off x="9766416" y="2942644"/>
            <a:ext cx="6858000" cy="972712"/>
          </a:xfrm>
          <a:prstGeom prst="rect">
            <a:avLst/>
          </a:prstGeom>
        </p:spPr>
      </p:pic>
      <p:pic>
        <p:nvPicPr>
          <p:cNvPr id="50" name="Picture 49">
            <a:extLst>
              <a:ext uri="{FF2B5EF4-FFF2-40B4-BE49-F238E27FC236}">
                <a16:creationId xmlns:a16="http://schemas.microsoft.com/office/drawing/2014/main" id="{981026F4-8844-4778-B205-34F476936154}"/>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022868" y="3217437"/>
            <a:ext cx="6858001" cy="423130"/>
          </a:xfrm>
          <a:prstGeom prst="rect">
            <a:avLst/>
          </a:prstGeom>
        </p:spPr>
      </p:pic>
    </p:spTree>
    <p:extLst>
      <p:ext uri="{BB962C8B-B14F-4D97-AF65-F5344CB8AC3E}">
        <p14:creationId xmlns:p14="http://schemas.microsoft.com/office/powerpoint/2010/main" val="398834017"/>
      </p:ext>
    </p:extLst>
  </p:cSld>
  <p:clrMap bg1="lt1" tx1="dk1" bg2="lt2" tx2="dk2" accent1="accent1" accent2="accent2" accent3="accent3" accent4="accent4" accent5="accent5" accent6="accent6" hlink="hlink" folHlink="folHlink"/>
  <p:sldLayoutIdLst>
    <p:sldLayoutId id="2147484926" r:id="rId1"/>
    <p:sldLayoutId id="2147484938" r:id="rId2"/>
    <p:sldLayoutId id="2147484940" r:id="rId3"/>
    <p:sldLayoutId id="2147484942"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NEW Brand Colors 2018">
            <a:extLst>
              <a:ext uri="{FF2B5EF4-FFF2-40B4-BE49-F238E27FC236}">
                <a16:creationId xmlns:a16="http://schemas.microsoft.com/office/drawing/2014/main" id="{22447DB4-E4C2-453D-AC3A-9F73CC555E2D}"/>
              </a:ext>
            </a:extLst>
          </p:cNvPr>
          <p:cNvPicPr>
            <a:picLocks noChangeAspect="1"/>
          </p:cNvPicPr>
          <p:nvPr userDrawn="1"/>
        </p:nvPicPr>
        <p:blipFill>
          <a:blip r:embed="rId6"/>
          <a:stretch>
            <a:fillRect/>
          </a:stretch>
        </p:blipFill>
        <p:spPr>
          <a:xfrm rot="5400000">
            <a:off x="9766416" y="2942644"/>
            <a:ext cx="6858000" cy="972712"/>
          </a:xfrm>
          <a:prstGeom prst="rect">
            <a:avLst/>
          </a:prstGeom>
        </p:spPr>
      </p:pic>
      <p:pic>
        <p:nvPicPr>
          <p:cNvPr id="50" name="Picture 49">
            <a:extLst>
              <a:ext uri="{FF2B5EF4-FFF2-40B4-BE49-F238E27FC236}">
                <a16:creationId xmlns:a16="http://schemas.microsoft.com/office/drawing/2014/main" id="{580902AF-4486-45D0-A5C5-5F3853D00260}"/>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022868" y="3217437"/>
            <a:ext cx="6858001" cy="423130"/>
          </a:xfrm>
          <a:prstGeom prst="rect">
            <a:avLst/>
          </a:prstGeom>
        </p:spPr>
      </p:pic>
    </p:spTree>
    <p:extLst>
      <p:ext uri="{BB962C8B-B14F-4D97-AF65-F5344CB8AC3E}">
        <p14:creationId xmlns:p14="http://schemas.microsoft.com/office/powerpoint/2010/main" val="1167219776"/>
      </p:ext>
    </p:extLst>
  </p:cSld>
  <p:clrMap bg1="lt1" tx1="dk1" bg2="lt2" tx2="dk2" accent1="accent1" accent2="accent2" accent3="accent3" accent4="accent4" accent5="accent5" accent6="accent6" hlink="hlink" folHlink="folHlink"/>
  <p:sldLayoutIdLst>
    <p:sldLayoutId id="2147484706" r:id="rId1"/>
    <p:sldLayoutId id="2147484718" r:id="rId2"/>
    <p:sldLayoutId id="2147484720" r:id="rId3"/>
    <p:sldLayoutId id="2147484722"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NEW Brand Colors 2018">
            <a:extLst>
              <a:ext uri="{FF2B5EF4-FFF2-40B4-BE49-F238E27FC236}">
                <a16:creationId xmlns:a16="http://schemas.microsoft.com/office/drawing/2014/main" id="{A037B55B-1749-43D4-99FE-28E86DC7E698}"/>
              </a:ext>
            </a:extLst>
          </p:cNvPr>
          <p:cNvPicPr>
            <a:picLocks noChangeAspect="1"/>
          </p:cNvPicPr>
          <p:nvPr userDrawn="1"/>
        </p:nvPicPr>
        <p:blipFill>
          <a:blip r:embed="rId6"/>
          <a:stretch>
            <a:fillRect/>
          </a:stretch>
        </p:blipFill>
        <p:spPr>
          <a:xfrm rot="5400000">
            <a:off x="9766416" y="2942644"/>
            <a:ext cx="6858000" cy="972712"/>
          </a:xfrm>
          <a:prstGeom prst="rect">
            <a:avLst/>
          </a:prstGeom>
        </p:spPr>
      </p:pic>
      <p:pic>
        <p:nvPicPr>
          <p:cNvPr id="50" name="Picture 49">
            <a:extLst>
              <a:ext uri="{FF2B5EF4-FFF2-40B4-BE49-F238E27FC236}">
                <a16:creationId xmlns:a16="http://schemas.microsoft.com/office/drawing/2014/main" id="{80420290-D0FC-425F-B26A-D944691B888F}"/>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022868" y="3217437"/>
            <a:ext cx="6858001" cy="423130"/>
          </a:xfrm>
          <a:prstGeom prst="rect">
            <a:avLst/>
          </a:prstGeom>
        </p:spPr>
      </p:pic>
    </p:spTree>
    <p:extLst>
      <p:ext uri="{BB962C8B-B14F-4D97-AF65-F5344CB8AC3E}">
        <p14:creationId xmlns:p14="http://schemas.microsoft.com/office/powerpoint/2010/main" val="3256908659"/>
      </p:ext>
    </p:extLst>
  </p:cSld>
  <p:clrMap bg1="lt1" tx1="dk1" bg2="lt2" tx2="dk2" accent1="accent1" accent2="accent2" accent3="accent3" accent4="accent4" accent5="accent5" accent6="accent6" hlink="hlink" folHlink="folHlink"/>
  <p:sldLayoutIdLst>
    <p:sldLayoutId id="2147484726" r:id="rId1"/>
    <p:sldLayoutId id="2147484738" r:id="rId2"/>
    <p:sldLayoutId id="2147484740" r:id="rId3"/>
    <p:sldLayoutId id="2147484742"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NEW Brand Colors 2018">
            <a:extLst>
              <a:ext uri="{FF2B5EF4-FFF2-40B4-BE49-F238E27FC236}">
                <a16:creationId xmlns:a16="http://schemas.microsoft.com/office/drawing/2014/main" id="{E978B1A7-A547-4F69-B0FE-28EA40EA3A1F}"/>
              </a:ext>
            </a:extLst>
          </p:cNvPr>
          <p:cNvPicPr>
            <a:picLocks noChangeAspect="1"/>
          </p:cNvPicPr>
          <p:nvPr userDrawn="1"/>
        </p:nvPicPr>
        <p:blipFill>
          <a:blip r:embed="rId14"/>
          <a:stretch>
            <a:fillRect/>
          </a:stretch>
        </p:blipFill>
        <p:spPr>
          <a:xfrm rot="5400000">
            <a:off x="9766416" y="2942644"/>
            <a:ext cx="6858000" cy="972712"/>
          </a:xfrm>
          <a:prstGeom prst="rect">
            <a:avLst/>
          </a:prstGeom>
        </p:spPr>
      </p:pic>
      <p:pic>
        <p:nvPicPr>
          <p:cNvPr id="7" name="Picture 6">
            <a:extLst>
              <a:ext uri="{FF2B5EF4-FFF2-40B4-BE49-F238E27FC236}">
                <a16:creationId xmlns:a16="http://schemas.microsoft.com/office/drawing/2014/main" id="{F7B54AF6-505B-421E-A036-92C7769D9184}"/>
              </a:ext>
            </a:extLst>
          </p:cNvPr>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rot="5400000">
            <a:off x="9022868" y="3217437"/>
            <a:ext cx="6858001" cy="423130"/>
          </a:xfrm>
          <a:prstGeom prst="rect">
            <a:avLst/>
          </a:prstGeom>
        </p:spPr>
      </p:pic>
    </p:spTree>
    <p:extLst>
      <p:ext uri="{BB962C8B-B14F-4D97-AF65-F5344CB8AC3E}">
        <p14:creationId xmlns:p14="http://schemas.microsoft.com/office/powerpoint/2010/main" val="4258573428"/>
      </p:ext>
    </p:extLst>
  </p:cSld>
  <p:clrMap bg1="lt1" tx1="dk1" bg2="lt2" tx2="dk2" accent1="accent1" accent2="accent2" accent3="accent3" accent4="accent4" accent5="accent5" accent6="accent6" hlink="hlink" folHlink="folHlink"/>
  <p:sldLayoutIdLst>
    <p:sldLayoutId id="2147484751" r:id="rId1"/>
    <p:sldLayoutId id="2147484752" r:id="rId2"/>
    <p:sldLayoutId id="2147484753" r:id="rId3"/>
    <p:sldLayoutId id="2147484754" r:id="rId4"/>
    <p:sldLayoutId id="2147484755" r:id="rId5"/>
    <p:sldLayoutId id="2147484756" r:id="rId6"/>
    <p:sldLayoutId id="2147484757" r:id="rId7"/>
    <p:sldLayoutId id="2147484758" r:id="rId8"/>
    <p:sldLayoutId id="2147484759" r:id="rId9"/>
    <p:sldLayoutId id="2147484760" r:id="rId10"/>
    <p:sldLayoutId id="2147484761" r:id="rId11"/>
    <p:sldLayoutId id="2147484762" r:id="rId12"/>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NEW Brand Colors 2018">
            <a:extLst>
              <a:ext uri="{FF2B5EF4-FFF2-40B4-BE49-F238E27FC236}">
                <a16:creationId xmlns:a16="http://schemas.microsoft.com/office/drawing/2014/main" id="{DE9284F5-9FBE-4C77-BA43-8AE9D052FD61}"/>
              </a:ext>
            </a:extLst>
          </p:cNvPr>
          <p:cNvPicPr>
            <a:picLocks noChangeAspect="1"/>
          </p:cNvPicPr>
          <p:nvPr userDrawn="1"/>
        </p:nvPicPr>
        <p:blipFill>
          <a:blip r:embed="rId6"/>
          <a:stretch>
            <a:fillRect/>
          </a:stretch>
        </p:blipFill>
        <p:spPr>
          <a:xfrm rot="5400000">
            <a:off x="9766416" y="2942644"/>
            <a:ext cx="6858000" cy="972712"/>
          </a:xfrm>
          <a:prstGeom prst="rect">
            <a:avLst/>
          </a:prstGeom>
        </p:spPr>
      </p:pic>
      <p:pic>
        <p:nvPicPr>
          <p:cNvPr id="50" name="Picture 49">
            <a:extLst>
              <a:ext uri="{FF2B5EF4-FFF2-40B4-BE49-F238E27FC236}">
                <a16:creationId xmlns:a16="http://schemas.microsoft.com/office/drawing/2014/main" id="{F577DC5C-47AC-43CA-B791-ACFBB11DA48D}"/>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022868" y="3217437"/>
            <a:ext cx="6858001" cy="423130"/>
          </a:xfrm>
          <a:prstGeom prst="rect">
            <a:avLst/>
          </a:prstGeom>
        </p:spPr>
      </p:pic>
    </p:spTree>
    <p:extLst>
      <p:ext uri="{BB962C8B-B14F-4D97-AF65-F5344CB8AC3E}">
        <p14:creationId xmlns:p14="http://schemas.microsoft.com/office/powerpoint/2010/main" val="1559338716"/>
      </p:ext>
    </p:extLst>
  </p:cSld>
  <p:clrMap bg1="lt1" tx1="dk1" bg2="lt2" tx2="dk2" accent1="accent1" accent2="accent2" accent3="accent3" accent4="accent4" accent5="accent5" accent6="accent6" hlink="hlink" folHlink="folHlink"/>
  <p:sldLayoutIdLst>
    <p:sldLayoutId id="2147484766" r:id="rId1"/>
    <p:sldLayoutId id="2147484778" r:id="rId2"/>
    <p:sldLayoutId id="2147484780" r:id="rId3"/>
    <p:sldLayoutId id="2147484782"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NEW Brand Colors 2018">
            <a:extLst>
              <a:ext uri="{FF2B5EF4-FFF2-40B4-BE49-F238E27FC236}">
                <a16:creationId xmlns:a16="http://schemas.microsoft.com/office/drawing/2014/main" id="{D11D34B9-E283-49EA-BABE-D14379209DA6}"/>
              </a:ext>
            </a:extLst>
          </p:cNvPr>
          <p:cNvPicPr>
            <a:picLocks noChangeAspect="1"/>
          </p:cNvPicPr>
          <p:nvPr userDrawn="1"/>
        </p:nvPicPr>
        <p:blipFill>
          <a:blip r:embed="rId6"/>
          <a:stretch>
            <a:fillRect/>
          </a:stretch>
        </p:blipFill>
        <p:spPr>
          <a:xfrm rot="5400000">
            <a:off x="9766416" y="2942644"/>
            <a:ext cx="6858000" cy="972712"/>
          </a:xfrm>
          <a:prstGeom prst="rect">
            <a:avLst/>
          </a:prstGeom>
        </p:spPr>
      </p:pic>
      <p:pic>
        <p:nvPicPr>
          <p:cNvPr id="50" name="Picture 49">
            <a:extLst>
              <a:ext uri="{FF2B5EF4-FFF2-40B4-BE49-F238E27FC236}">
                <a16:creationId xmlns:a16="http://schemas.microsoft.com/office/drawing/2014/main" id="{70E77A2B-172C-42D4-B09B-D8457986C1A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022868" y="3217437"/>
            <a:ext cx="6858001" cy="423130"/>
          </a:xfrm>
          <a:prstGeom prst="rect">
            <a:avLst/>
          </a:prstGeom>
        </p:spPr>
      </p:pic>
    </p:spTree>
    <p:extLst>
      <p:ext uri="{BB962C8B-B14F-4D97-AF65-F5344CB8AC3E}">
        <p14:creationId xmlns:p14="http://schemas.microsoft.com/office/powerpoint/2010/main" val="2530978930"/>
      </p:ext>
    </p:extLst>
  </p:cSld>
  <p:clrMap bg1="lt1" tx1="dk1" bg2="lt2" tx2="dk2" accent1="accent1" accent2="accent2" accent3="accent3" accent4="accent4" accent5="accent5" accent6="accent6" hlink="hlink" folHlink="folHlink"/>
  <p:sldLayoutIdLst>
    <p:sldLayoutId id="2147484786" r:id="rId1"/>
    <p:sldLayoutId id="2147484798" r:id="rId2"/>
    <p:sldLayoutId id="2147484800" r:id="rId3"/>
    <p:sldLayoutId id="2147484802"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NEW Brand Colors 2018">
            <a:extLst>
              <a:ext uri="{FF2B5EF4-FFF2-40B4-BE49-F238E27FC236}">
                <a16:creationId xmlns:a16="http://schemas.microsoft.com/office/drawing/2014/main" id="{AC0961FB-5EC0-4819-9B16-45A9576A00C5}"/>
              </a:ext>
            </a:extLst>
          </p:cNvPr>
          <p:cNvPicPr>
            <a:picLocks noChangeAspect="1"/>
          </p:cNvPicPr>
          <p:nvPr userDrawn="1"/>
        </p:nvPicPr>
        <p:blipFill>
          <a:blip r:embed="rId15"/>
          <a:stretch>
            <a:fillRect/>
          </a:stretch>
        </p:blipFill>
        <p:spPr>
          <a:xfrm rot="5400000">
            <a:off x="9766416" y="2942644"/>
            <a:ext cx="6858000" cy="972712"/>
          </a:xfrm>
          <a:prstGeom prst="rect">
            <a:avLst/>
          </a:prstGeom>
        </p:spPr>
      </p:pic>
      <p:pic>
        <p:nvPicPr>
          <p:cNvPr id="50" name="Picture 49">
            <a:extLst>
              <a:ext uri="{FF2B5EF4-FFF2-40B4-BE49-F238E27FC236}">
                <a16:creationId xmlns:a16="http://schemas.microsoft.com/office/drawing/2014/main" id="{6E803FE4-BC7B-4B0D-BDDD-915BFB2A8153}"/>
              </a:ext>
            </a:extLst>
          </p:cNvPr>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rot="5400000">
            <a:off x="9022868" y="3217437"/>
            <a:ext cx="6858001" cy="423130"/>
          </a:xfrm>
          <a:prstGeom prst="rect">
            <a:avLst/>
          </a:prstGeom>
        </p:spPr>
      </p:pic>
    </p:spTree>
    <p:extLst>
      <p:ext uri="{BB962C8B-B14F-4D97-AF65-F5344CB8AC3E}">
        <p14:creationId xmlns:p14="http://schemas.microsoft.com/office/powerpoint/2010/main" val="981747959"/>
      </p:ext>
    </p:extLst>
  </p:cSld>
  <p:clrMap bg1="lt1" tx1="dk1" bg2="lt2" tx2="dk2" accent1="accent1" accent2="accent2" accent3="accent3" accent4="accent4" accent5="accent5" accent6="accent6" hlink="hlink" folHlink="folHlink"/>
  <p:sldLayoutIdLst>
    <p:sldLayoutId id="2147484806" r:id="rId1"/>
    <p:sldLayoutId id="2147484818" r:id="rId2"/>
    <p:sldLayoutId id="2147484820" r:id="rId3"/>
    <p:sldLayoutId id="2147484822" r:id="rId4"/>
    <p:sldLayoutId id="2147484943" r:id="rId5"/>
    <p:sldLayoutId id="2147484944" r:id="rId6"/>
    <p:sldLayoutId id="2147484946" r:id="rId7"/>
    <p:sldLayoutId id="2147484948" r:id="rId8"/>
    <p:sldLayoutId id="2147484951" r:id="rId9"/>
    <p:sldLayoutId id="2147484952" r:id="rId10"/>
    <p:sldLayoutId id="2147484953" r:id="rId11"/>
    <p:sldLayoutId id="2147484954" r:id="rId12"/>
    <p:sldLayoutId id="2147484955" r:id="rId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NEW Brand Colors 2018">
            <a:extLst>
              <a:ext uri="{FF2B5EF4-FFF2-40B4-BE49-F238E27FC236}">
                <a16:creationId xmlns:a16="http://schemas.microsoft.com/office/drawing/2014/main" id="{19312F76-98C7-48F3-BBF3-69DAEA3AFF45}"/>
              </a:ext>
            </a:extLst>
          </p:cNvPr>
          <p:cNvPicPr>
            <a:picLocks noChangeAspect="1"/>
          </p:cNvPicPr>
          <p:nvPr userDrawn="1"/>
        </p:nvPicPr>
        <p:blipFill>
          <a:blip r:embed="rId6"/>
          <a:stretch>
            <a:fillRect/>
          </a:stretch>
        </p:blipFill>
        <p:spPr>
          <a:xfrm rot="5400000">
            <a:off x="9766416" y="2942644"/>
            <a:ext cx="6858000" cy="972712"/>
          </a:xfrm>
          <a:prstGeom prst="rect">
            <a:avLst/>
          </a:prstGeom>
        </p:spPr>
      </p:pic>
      <p:pic>
        <p:nvPicPr>
          <p:cNvPr id="50" name="Picture 49">
            <a:extLst>
              <a:ext uri="{FF2B5EF4-FFF2-40B4-BE49-F238E27FC236}">
                <a16:creationId xmlns:a16="http://schemas.microsoft.com/office/drawing/2014/main" id="{62B99A0B-8338-419D-B7F6-AAE880A4BA26}"/>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022868" y="3217437"/>
            <a:ext cx="6858001" cy="423130"/>
          </a:xfrm>
          <a:prstGeom prst="rect">
            <a:avLst/>
          </a:prstGeom>
        </p:spPr>
      </p:pic>
    </p:spTree>
    <p:extLst>
      <p:ext uri="{BB962C8B-B14F-4D97-AF65-F5344CB8AC3E}">
        <p14:creationId xmlns:p14="http://schemas.microsoft.com/office/powerpoint/2010/main" val="619752605"/>
      </p:ext>
    </p:extLst>
  </p:cSld>
  <p:clrMap bg1="lt1" tx1="dk1" bg2="lt2" tx2="dk2" accent1="accent1" accent2="accent2" accent3="accent3" accent4="accent4" accent5="accent5" accent6="accent6" hlink="hlink" folHlink="folHlink"/>
  <p:sldLayoutIdLst>
    <p:sldLayoutId id="2147484826" r:id="rId1"/>
    <p:sldLayoutId id="2147484838" r:id="rId2"/>
    <p:sldLayoutId id="2147484840" r:id="rId3"/>
    <p:sldLayoutId id="2147484842"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NEW Brand Colors 2018">
            <a:extLst>
              <a:ext uri="{FF2B5EF4-FFF2-40B4-BE49-F238E27FC236}">
                <a16:creationId xmlns:a16="http://schemas.microsoft.com/office/drawing/2014/main" id="{01296091-009A-4CDD-BC72-2B21244B3208}"/>
              </a:ext>
            </a:extLst>
          </p:cNvPr>
          <p:cNvPicPr>
            <a:picLocks noChangeAspect="1"/>
          </p:cNvPicPr>
          <p:nvPr userDrawn="1"/>
        </p:nvPicPr>
        <p:blipFill>
          <a:blip r:embed="rId6"/>
          <a:stretch>
            <a:fillRect/>
          </a:stretch>
        </p:blipFill>
        <p:spPr>
          <a:xfrm rot="5400000">
            <a:off x="9766416" y="2942644"/>
            <a:ext cx="6858000" cy="972712"/>
          </a:xfrm>
          <a:prstGeom prst="rect">
            <a:avLst/>
          </a:prstGeom>
        </p:spPr>
      </p:pic>
      <p:pic>
        <p:nvPicPr>
          <p:cNvPr id="50" name="Picture 49">
            <a:extLst>
              <a:ext uri="{FF2B5EF4-FFF2-40B4-BE49-F238E27FC236}">
                <a16:creationId xmlns:a16="http://schemas.microsoft.com/office/drawing/2014/main" id="{6BB03A92-9677-41BA-9E03-3BF0CA22B3AF}"/>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022868" y="3217437"/>
            <a:ext cx="6858001" cy="423130"/>
          </a:xfrm>
          <a:prstGeom prst="rect">
            <a:avLst/>
          </a:prstGeom>
        </p:spPr>
      </p:pic>
    </p:spTree>
    <p:extLst>
      <p:ext uri="{BB962C8B-B14F-4D97-AF65-F5344CB8AC3E}">
        <p14:creationId xmlns:p14="http://schemas.microsoft.com/office/powerpoint/2010/main" val="1789392933"/>
      </p:ext>
    </p:extLst>
  </p:cSld>
  <p:clrMap bg1="lt1" tx1="dk1" bg2="lt2" tx2="dk2" accent1="accent1" accent2="accent2" accent3="accent3" accent4="accent4" accent5="accent5" accent6="accent6" hlink="hlink" folHlink="folHlink"/>
  <p:sldLayoutIdLst>
    <p:sldLayoutId id="2147484846" r:id="rId1"/>
    <p:sldLayoutId id="2147484858" r:id="rId2"/>
    <p:sldLayoutId id="2147484860" r:id="rId3"/>
    <p:sldLayoutId id="2147484862"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5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62.xml"/><Relationship Id="rId4" Type="http://schemas.openxmlformats.org/officeDocument/2006/relationships/image" Target="../media/image35.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notesSlide" Target="../notesSlides/notesSlide10.xml"/><Relationship Id="rId1" Type="http://schemas.openxmlformats.org/officeDocument/2006/relationships/slideLayout" Target="../slideLayouts/slideLayout63.xml"/><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hyperlink" Target="https://github.com/Azure/azure-policy" TargetMode="External"/><Relationship Id="rId4" Type="http://schemas.openxmlformats.org/officeDocument/2006/relationships/hyperlink" Target="https://docs.microsoft.com/en-us/azure/azure-policy/json-samples"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9.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5CD19-2817-49D1-8932-D0678587D80B}"/>
              </a:ext>
            </a:extLst>
          </p:cNvPr>
          <p:cNvSpPr>
            <a:spLocks noGrp="1"/>
          </p:cNvSpPr>
          <p:nvPr>
            <p:ph type="title"/>
          </p:nvPr>
        </p:nvSpPr>
        <p:spPr/>
        <p:txBody>
          <a:bodyPr/>
          <a:lstStyle/>
          <a:p>
            <a:r>
              <a:rPr lang="en-US" dirty="0"/>
              <a:t>Governance In Azure</a:t>
            </a:r>
          </a:p>
        </p:txBody>
      </p:sp>
    </p:spTree>
    <p:extLst>
      <p:ext uri="{BB962C8B-B14F-4D97-AF65-F5344CB8AC3E}">
        <p14:creationId xmlns:p14="http://schemas.microsoft.com/office/powerpoint/2010/main" val="2326024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19C8687-7FC2-438C-9C74-BDC90679BCB3}"/>
              </a:ext>
            </a:extLst>
          </p:cNvPr>
          <p:cNvPicPr>
            <a:picLocks noChangeAspect="1"/>
          </p:cNvPicPr>
          <p:nvPr/>
        </p:nvPicPr>
        <p:blipFill>
          <a:blip r:embed="rId3"/>
          <a:stretch>
            <a:fillRect/>
          </a:stretch>
        </p:blipFill>
        <p:spPr>
          <a:xfrm>
            <a:off x="101749" y="137847"/>
            <a:ext cx="11988502" cy="6449435"/>
          </a:xfrm>
          <a:prstGeom prst="rect">
            <a:avLst/>
          </a:prstGeom>
        </p:spPr>
      </p:pic>
    </p:spTree>
    <p:extLst>
      <p:ext uri="{BB962C8B-B14F-4D97-AF65-F5344CB8AC3E}">
        <p14:creationId xmlns:p14="http://schemas.microsoft.com/office/powerpoint/2010/main" val="2078377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E5DE92E-11CD-4545-927D-266544AD7B47}"/>
              </a:ext>
            </a:extLst>
          </p:cNvPr>
          <p:cNvPicPr>
            <a:picLocks noChangeAspect="1"/>
          </p:cNvPicPr>
          <p:nvPr/>
        </p:nvPicPr>
        <p:blipFill>
          <a:blip r:embed="rId3"/>
          <a:stretch>
            <a:fillRect/>
          </a:stretch>
        </p:blipFill>
        <p:spPr>
          <a:xfrm>
            <a:off x="55537" y="192505"/>
            <a:ext cx="12044793" cy="6453630"/>
          </a:xfrm>
          <a:prstGeom prst="rect">
            <a:avLst/>
          </a:prstGeom>
        </p:spPr>
      </p:pic>
    </p:spTree>
    <p:extLst>
      <p:ext uri="{BB962C8B-B14F-4D97-AF65-F5344CB8AC3E}">
        <p14:creationId xmlns:p14="http://schemas.microsoft.com/office/powerpoint/2010/main" val="1224278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svg="http://schemas.microsoft.com/office/drawing/2016/SVG/main" xmlns:a14="http://schemas.microsoft.com/office/drawing/2010/main" xmlns:p14="http://schemas.microsoft.com/office/powerpoint/2010/main">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1A18C-EC64-4BCE-8423-F8CDE96FBBD3}"/>
              </a:ext>
            </a:extLst>
          </p:cNvPr>
          <p:cNvSpPr>
            <a:spLocks noGrp="1"/>
          </p:cNvSpPr>
          <p:nvPr>
            <p:ph type="title"/>
          </p:nvPr>
        </p:nvSpPr>
        <p:spPr/>
        <p:txBody>
          <a:bodyPr/>
          <a:lstStyle/>
          <a:p>
            <a:r>
              <a:rPr lang="en-US" dirty="0"/>
              <a:t>Azure Policies – Assignment Scope</a:t>
            </a:r>
          </a:p>
        </p:txBody>
      </p:sp>
      <p:sp>
        <p:nvSpPr>
          <p:cNvPr id="3" name="Text Placeholder 2">
            <a:extLst>
              <a:ext uri="{FF2B5EF4-FFF2-40B4-BE49-F238E27FC236}">
                <a16:creationId xmlns:a16="http://schemas.microsoft.com/office/drawing/2014/main" id="{E98D424A-951F-450A-824E-9C19ED334B87}"/>
              </a:ext>
            </a:extLst>
          </p:cNvPr>
          <p:cNvSpPr>
            <a:spLocks noGrp="1"/>
          </p:cNvSpPr>
          <p:nvPr>
            <p:ph type="body" sz="quarter" idx="10"/>
          </p:nvPr>
        </p:nvSpPr>
        <p:spPr>
          <a:xfrm>
            <a:off x="6453352" y="1429408"/>
            <a:ext cx="5471728" cy="5687711"/>
          </a:xfrm>
        </p:spPr>
        <p:txBody>
          <a:bodyPr/>
          <a:lstStyle/>
          <a:p>
            <a:pPr marL="342900" indent="-342900">
              <a:buFont typeface="Arial" panose="020B0604020202020204" pitchFamily="34" charset="0"/>
              <a:buChar char="•"/>
            </a:pPr>
            <a:r>
              <a:rPr lang="en-US" sz="2400" dirty="0"/>
              <a:t>Policy is a default </a:t>
            </a:r>
            <a:r>
              <a:rPr lang="en-US" sz="2400" b="1" dirty="0"/>
              <a:t>allow</a:t>
            </a:r>
            <a:r>
              <a:rPr lang="en-US" sz="2400" dirty="0"/>
              <a:t> system. You control actions by defining and assigning policies to resources that deny or audit actions on resources.</a:t>
            </a:r>
          </a:p>
          <a:p>
            <a:pPr marL="342900" indent="-342900">
              <a:buFont typeface="Arial" panose="020B0604020202020204" pitchFamily="34" charset="0"/>
              <a:buChar char="•"/>
            </a:pPr>
            <a:r>
              <a:rPr lang="en-US" sz="2400" dirty="0"/>
              <a:t>Policies are described by policy definitions in a policy definition language (if-then conditions).</a:t>
            </a:r>
          </a:p>
          <a:p>
            <a:pPr marL="342900" indent="-342900">
              <a:buFont typeface="Arial" panose="020B0604020202020204" pitchFamily="34" charset="0"/>
              <a:buChar char="•"/>
            </a:pPr>
            <a:r>
              <a:rPr lang="en-US" sz="2400" dirty="0"/>
              <a:t>You create polices with JSON (JavaScript Object Notation) formatted files. After defining a policy, you assign it to a scope e.g. Management Group, Subscription, Resource Group, or Resource.</a:t>
            </a:r>
          </a:p>
          <a:p>
            <a:endParaRPr lang="en-US" sz="2000" dirty="0"/>
          </a:p>
          <a:p>
            <a:endParaRPr lang="en-US" sz="2000" dirty="0"/>
          </a:p>
        </p:txBody>
      </p:sp>
      <p:graphicFrame>
        <p:nvGraphicFramePr>
          <p:cNvPr id="4" name="Diagram 3">
            <a:extLst>
              <a:ext uri="{FF2B5EF4-FFF2-40B4-BE49-F238E27FC236}">
                <a16:creationId xmlns:a16="http://schemas.microsoft.com/office/drawing/2014/main" id="{46DECBE8-31E9-40E3-9014-C2FB9AFE8375}"/>
              </a:ext>
            </a:extLst>
          </p:cNvPr>
          <p:cNvGraphicFramePr/>
          <p:nvPr>
            <p:extLst>
              <p:ext uri="{D42A27DB-BD31-4B8C-83A1-F6EECF244321}">
                <p14:modId xmlns:p14="http://schemas.microsoft.com/office/powerpoint/2010/main" val="3645484593"/>
              </p:ext>
            </p:extLst>
          </p:nvPr>
        </p:nvGraphicFramePr>
        <p:xfrm>
          <a:off x="-95332" y="1822315"/>
          <a:ext cx="7073462" cy="4256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9794784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3E909AE-01B5-4CB1-8DE3-0300756EB13E}"/>
              </a:ext>
            </a:extLst>
          </p:cNvPr>
          <p:cNvSpPr>
            <a:spLocks noGrp="1"/>
          </p:cNvSpPr>
          <p:nvPr>
            <p:ph type="title"/>
          </p:nvPr>
        </p:nvSpPr>
        <p:spPr>
          <a:xfrm>
            <a:off x="400005" y="134470"/>
            <a:ext cx="11018520" cy="553998"/>
          </a:xfrm>
        </p:spPr>
        <p:txBody>
          <a:bodyPr>
            <a:normAutofit/>
          </a:bodyPr>
          <a:lstStyle/>
          <a:p>
            <a:r>
              <a:rPr lang="en-US" dirty="0"/>
              <a:t>Azure Policies - Effects</a:t>
            </a:r>
          </a:p>
        </p:txBody>
      </p:sp>
      <p:graphicFrame>
        <p:nvGraphicFramePr>
          <p:cNvPr id="6" name="Table 4">
            <a:extLst>
              <a:ext uri="{FF2B5EF4-FFF2-40B4-BE49-F238E27FC236}">
                <a16:creationId xmlns:a16="http://schemas.microsoft.com/office/drawing/2014/main" id="{3295FDCC-6170-4965-A4B1-C247EC0C908C}"/>
              </a:ext>
            </a:extLst>
          </p:cNvPr>
          <p:cNvGraphicFramePr>
            <a:graphicFrameLocks noGrp="1"/>
          </p:cNvGraphicFramePr>
          <p:nvPr>
            <p:extLst>
              <p:ext uri="{D42A27DB-BD31-4B8C-83A1-F6EECF244321}">
                <p14:modId xmlns:p14="http://schemas.microsoft.com/office/powerpoint/2010/main" val="3152337352"/>
              </p:ext>
            </p:extLst>
          </p:nvPr>
        </p:nvGraphicFramePr>
        <p:xfrm>
          <a:off x="339493" y="746074"/>
          <a:ext cx="11018520" cy="6309018"/>
        </p:xfrm>
        <a:graphic>
          <a:graphicData uri="http://schemas.openxmlformats.org/drawingml/2006/table">
            <a:tbl>
              <a:tblPr firstRow="1" bandRow="1">
                <a:tableStyleId>{5C22544A-7EE6-4342-B048-85BDC9FD1C3A}</a:tableStyleId>
              </a:tblPr>
              <a:tblGrid>
                <a:gridCol w="2022735">
                  <a:extLst>
                    <a:ext uri="{9D8B030D-6E8A-4147-A177-3AD203B41FA5}">
                      <a16:colId xmlns:a16="http://schemas.microsoft.com/office/drawing/2014/main" val="3249458974"/>
                    </a:ext>
                  </a:extLst>
                </a:gridCol>
                <a:gridCol w="8995785">
                  <a:extLst>
                    <a:ext uri="{9D8B030D-6E8A-4147-A177-3AD203B41FA5}">
                      <a16:colId xmlns:a16="http://schemas.microsoft.com/office/drawing/2014/main" val="1093467154"/>
                    </a:ext>
                  </a:extLst>
                </a:gridCol>
              </a:tblGrid>
              <a:tr h="411309">
                <a:tc>
                  <a:txBody>
                    <a:bodyPr/>
                    <a:lstStyle/>
                    <a:p>
                      <a:r>
                        <a:rPr lang="en-US" dirty="0"/>
                        <a:t>Policy Effect</a:t>
                      </a:r>
                    </a:p>
                  </a:txBody>
                  <a:tcPr/>
                </a:tc>
                <a:tc>
                  <a:txBody>
                    <a:bodyPr/>
                    <a:lstStyle/>
                    <a:p>
                      <a:r>
                        <a:rPr lang="en-US" dirty="0"/>
                        <a:t>Description</a:t>
                      </a:r>
                    </a:p>
                  </a:txBody>
                  <a:tcPr/>
                </a:tc>
                <a:extLst>
                  <a:ext uri="{0D108BD9-81ED-4DB2-BD59-A6C34878D82A}">
                    <a16:rowId xmlns:a16="http://schemas.microsoft.com/office/drawing/2014/main" val="2289614354"/>
                  </a:ext>
                </a:extLst>
              </a:tr>
              <a:tr h="411309">
                <a:tc>
                  <a:txBody>
                    <a:bodyPr/>
                    <a:lstStyle/>
                    <a:p>
                      <a:r>
                        <a:rPr lang="en-US" dirty="0"/>
                        <a:t>Disabled</a:t>
                      </a:r>
                    </a:p>
                  </a:txBody>
                  <a:tcPr/>
                </a:tc>
                <a:tc>
                  <a:txBody>
                    <a:bodyPr/>
                    <a:lstStyle/>
                    <a:p>
                      <a:r>
                        <a:rPr lang="en-US" dirty="0"/>
                        <a:t>This effect is useful for testing situations or for when the policy definition has parameterized the effect. This flexibility makes it possible to disable a single assignment instead of disabling all of the policy's assignments.</a:t>
                      </a:r>
                    </a:p>
                  </a:txBody>
                  <a:tcPr/>
                </a:tc>
                <a:extLst>
                  <a:ext uri="{0D108BD9-81ED-4DB2-BD59-A6C34878D82A}">
                    <a16:rowId xmlns:a16="http://schemas.microsoft.com/office/drawing/2014/main" val="3526713544"/>
                  </a:ext>
                </a:extLst>
              </a:tr>
              <a:tr h="411309">
                <a:tc>
                  <a:txBody>
                    <a:bodyPr/>
                    <a:lstStyle/>
                    <a:p>
                      <a:r>
                        <a:rPr lang="en-US" dirty="0"/>
                        <a:t>Append</a:t>
                      </a:r>
                    </a:p>
                  </a:txBody>
                  <a:tcPr/>
                </a:tc>
                <a:tc>
                  <a:txBody>
                    <a:bodyPr/>
                    <a:lstStyle/>
                    <a:p>
                      <a:r>
                        <a:rPr lang="en-US" dirty="0"/>
                        <a:t>Alter resource before deploy.  Append is used to add additional fields to the requested resource during creation or update. If policy conflicts with fields in deployment then it acts as a Deny.</a:t>
                      </a:r>
                    </a:p>
                  </a:txBody>
                  <a:tcPr/>
                </a:tc>
                <a:extLst>
                  <a:ext uri="{0D108BD9-81ED-4DB2-BD59-A6C34878D82A}">
                    <a16:rowId xmlns:a16="http://schemas.microsoft.com/office/drawing/2014/main" val="401055352"/>
                  </a:ext>
                </a:extLst>
              </a:tr>
              <a:tr h="411309">
                <a:tc>
                  <a:txBody>
                    <a:bodyPr/>
                    <a:lstStyle/>
                    <a:p>
                      <a:r>
                        <a:rPr lang="en-US" dirty="0"/>
                        <a:t>Modify</a:t>
                      </a:r>
                    </a:p>
                  </a:txBody>
                  <a:tcPr/>
                </a:tc>
                <a:tc>
                  <a:txBody>
                    <a:bodyPr/>
                    <a:lstStyle/>
                    <a:p>
                      <a:r>
                        <a:rPr lang="en-US" dirty="0"/>
                        <a:t>Modify is used to add, update, or remove tags on a resource during creation or update</a:t>
                      </a:r>
                    </a:p>
                  </a:txBody>
                  <a:tcPr/>
                </a:tc>
                <a:extLst>
                  <a:ext uri="{0D108BD9-81ED-4DB2-BD59-A6C34878D82A}">
                    <a16:rowId xmlns:a16="http://schemas.microsoft.com/office/drawing/2014/main" val="1098188965"/>
                  </a:ext>
                </a:extLst>
              </a:tr>
              <a:tr h="411309">
                <a:tc>
                  <a:txBody>
                    <a:bodyPr/>
                    <a:lstStyle/>
                    <a:p>
                      <a:r>
                        <a:rPr lang="en-US" dirty="0"/>
                        <a:t>Deny</a:t>
                      </a:r>
                    </a:p>
                  </a:txBody>
                  <a:tcPr/>
                </a:tc>
                <a:tc>
                  <a:txBody>
                    <a:bodyPr/>
                    <a:lstStyle/>
                    <a:p>
                      <a:r>
                        <a:rPr lang="en-US" dirty="0"/>
                        <a:t>Deny is used to prevent a resource request that doesn't match defined standards through a policy definition and fails the request.</a:t>
                      </a:r>
                    </a:p>
                    <a:p>
                      <a:r>
                        <a:rPr lang="en-US" dirty="0"/>
                        <a:t>For existing resources, no action is taken and resource is simply marked non-compliant</a:t>
                      </a:r>
                    </a:p>
                  </a:txBody>
                  <a:tcPr/>
                </a:tc>
                <a:extLst>
                  <a:ext uri="{0D108BD9-81ED-4DB2-BD59-A6C34878D82A}">
                    <a16:rowId xmlns:a16="http://schemas.microsoft.com/office/drawing/2014/main" val="2225128186"/>
                  </a:ext>
                </a:extLst>
              </a:tr>
              <a:tr h="411309">
                <a:tc>
                  <a:txBody>
                    <a:bodyPr/>
                    <a:lstStyle/>
                    <a:p>
                      <a:r>
                        <a:rPr lang="en-US" dirty="0"/>
                        <a:t>Audit</a:t>
                      </a:r>
                    </a:p>
                  </a:txBody>
                  <a:tcPr/>
                </a:tc>
                <a:tc>
                  <a:txBody>
                    <a:bodyPr/>
                    <a:lstStyle/>
                    <a:p>
                      <a:r>
                        <a:rPr lang="en-US" dirty="0"/>
                        <a:t>Audit is used to create a warning event in the activity log when evaluating a non-compliant resource, but it doesn't stop the request.</a:t>
                      </a:r>
                    </a:p>
                  </a:txBody>
                  <a:tcPr/>
                </a:tc>
                <a:extLst>
                  <a:ext uri="{0D108BD9-81ED-4DB2-BD59-A6C34878D82A}">
                    <a16:rowId xmlns:a16="http://schemas.microsoft.com/office/drawing/2014/main" val="3560020053"/>
                  </a:ext>
                </a:extLst>
              </a:tr>
              <a:tr h="411309">
                <a:tc>
                  <a:txBody>
                    <a:bodyPr/>
                    <a:lstStyle/>
                    <a:p>
                      <a:r>
                        <a:rPr lang="en-US" dirty="0" err="1"/>
                        <a:t>AuditIfNotExists</a:t>
                      </a:r>
                      <a:endParaRPr lang="en-US" dirty="0"/>
                    </a:p>
                  </a:txBody>
                  <a:tcPr/>
                </a:tc>
                <a:tc>
                  <a:txBody>
                    <a:bodyPr/>
                    <a:lstStyle/>
                    <a:p>
                      <a:r>
                        <a:rPr lang="en-US" dirty="0" err="1"/>
                        <a:t>AuditIfNotExists</a:t>
                      </a:r>
                      <a:r>
                        <a:rPr lang="en-US" dirty="0"/>
                        <a:t> enables auditing on resources </a:t>
                      </a:r>
                      <a:r>
                        <a:rPr lang="en-US" i="1" dirty="0"/>
                        <a:t>related</a:t>
                      </a:r>
                      <a:r>
                        <a:rPr lang="en-US" dirty="0"/>
                        <a:t> to </a:t>
                      </a:r>
                      <a:r>
                        <a:rPr lang="en-US"/>
                        <a:t>the resource that matches </a:t>
                      </a:r>
                      <a:r>
                        <a:rPr lang="en-US" dirty="0"/>
                        <a:t>the if condition but doesn't have the components specified in the details of the then condition.</a:t>
                      </a:r>
                    </a:p>
                  </a:txBody>
                  <a:tcPr/>
                </a:tc>
                <a:extLst>
                  <a:ext uri="{0D108BD9-81ED-4DB2-BD59-A6C34878D82A}">
                    <a16:rowId xmlns:a16="http://schemas.microsoft.com/office/drawing/2014/main" val="1676833578"/>
                  </a:ext>
                </a:extLst>
              </a:tr>
              <a:tr h="411309">
                <a:tc>
                  <a:txBody>
                    <a:bodyPr/>
                    <a:lstStyle/>
                    <a:p>
                      <a:r>
                        <a:rPr lang="en-US" dirty="0" err="1"/>
                        <a:t>DeployIfNotExists</a:t>
                      </a:r>
                      <a:endParaRPr lang="en-US" dirty="0"/>
                    </a:p>
                  </a:txBody>
                  <a:tcPr/>
                </a:tc>
                <a:tc>
                  <a:txBody>
                    <a:bodyPr/>
                    <a:lstStyle/>
                    <a:p>
                      <a:r>
                        <a:rPr lang="en-US" dirty="0" err="1"/>
                        <a:t>DeployIfNotExists</a:t>
                      </a:r>
                      <a:r>
                        <a:rPr lang="en-US" dirty="0"/>
                        <a:t> policy definition executes a template deployment when the condition is met for new deployments.  </a:t>
                      </a:r>
                    </a:p>
                    <a:p>
                      <a:r>
                        <a:rPr lang="en-US" dirty="0"/>
                        <a:t>Template is processed 10min (customizable) after resource is deployed.  </a:t>
                      </a:r>
                    </a:p>
                    <a:p>
                      <a:r>
                        <a:rPr lang="en-US" dirty="0"/>
                        <a:t>For existing resources, no action is taken by default but can be triggered via </a:t>
                      </a:r>
                      <a:r>
                        <a:rPr lang="en-US" dirty="0" err="1"/>
                        <a:t>ui</a:t>
                      </a:r>
                      <a:r>
                        <a:rPr lang="en-US" dirty="0"/>
                        <a:t> or script.</a:t>
                      </a:r>
                    </a:p>
                  </a:txBody>
                  <a:tcPr/>
                </a:tc>
                <a:extLst>
                  <a:ext uri="{0D108BD9-81ED-4DB2-BD59-A6C34878D82A}">
                    <a16:rowId xmlns:a16="http://schemas.microsoft.com/office/drawing/2014/main" val="2953766883"/>
                  </a:ext>
                </a:extLst>
              </a:tr>
            </a:tbl>
          </a:graphicData>
        </a:graphic>
      </p:graphicFrame>
    </p:spTree>
    <p:extLst>
      <p:ext uri="{BB962C8B-B14F-4D97-AF65-F5344CB8AC3E}">
        <p14:creationId xmlns:p14="http://schemas.microsoft.com/office/powerpoint/2010/main" val="241740852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4B230E4-3C28-467A-95D8-061A42FBEDAC}"/>
              </a:ext>
            </a:extLst>
          </p:cNvPr>
          <p:cNvSpPr>
            <a:spLocks noGrp="1"/>
          </p:cNvSpPr>
          <p:nvPr>
            <p:ph type="title"/>
          </p:nvPr>
        </p:nvSpPr>
        <p:spPr>
          <a:xfrm>
            <a:off x="588263" y="457200"/>
            <a:ext cx="11018520" cy="553998"/>
          </a:xfrm>
        </p:spPr>
        <p:txBody>
          <a:bodyPr>
            <a:normAutofit/>
          </a:bodyPr>
          <a:lstStyle/>
          <a:p>
            <a:r>
              <a:rPr lang="en-US" dirty="0"/>
              <a:t>Azure Policies – Effects Order of Evaluation</a:t>
            </a:r>
          </a:p>
        </p:txBody>
      </p:sp>
      <p:pic>
        <p:nvPicPr>
          <p:cNvPr id="6" name="Graphic 5">
            <a:extLst>
              <a:ext uri="{FF2B5EF4-FFF2-40B4-BE49-F238E27FC236}">
                <a16:creationId xmlns:a16="http://schemas.microsoft.com/office/drawing/2014/main" id="{7DF15067-E032-4F83-99EB-909F29E2CD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0455" y="2915166"/>
            <a:ext cx="1027667" cy="1027667"/>
          </a:xfrm>
          <a:prstGeom prst="rect">
            <a:avLst/>
          </a:prstGeom>
        </p:spPr>
      </p:pic>
      <p:sp>
        <p:nvSpPr>
          <p:cNvPr id="7" name="TextBox 6">
            <a:extLst>
              <a:ext uri="{FF2B5EF4-FFF2-40B4-BE49-F238E27FC236}">
                <a16:creationId xmlns:a16="http://schemas.microsoft.com/office/drawing/2014/main" id="{71BCAF50-D9B9-4341-A2C7-A5517F5C3060}"/>
              </a:ext>
            </a:extLst>
          </p:cNvPr>
          <p:cNvSpPr txBox="1"/>
          <p:nvPr/>
        </p:nvSpPr>
        <p:spPr>
          <a:xfrm>
            <a:off x="2020455" y="3991904"/>
            <a:ext cx="1027667"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Policy</a:t>
            </a:r>
          </a:p>
        </p:txBody>
      </p:sp>
      <p:sp>
        <p:nvSpPr>
          <p:cNvPr id="8" name="TextBox 7">
            <a:extLst>
              <a:ext uri="{FF2B5EF4-FFF2-40B4-BE49-F238E27FC236}">
                <a16:creationId xmlns:a16="http://schemas.microsoft.com/office/drawing/2014/main" id="{C82DC64D-8BFC-40A8-8E7D-9B9083A476F8}"/>
              </a:ext>
            </a:extLst>
          </p:cNvPr>
          <p:cNvSpPr txBox="1"/>
          <p:nvPr/>
        </p:nvSpPr>
        <p:spPr>
          <a:xfrm>
            <a:off x="6005464" y="2346598"/>
            <a:ext cx="127795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1. Disabled</a:t>
            </a:r>
          </a:p>
        </p:txBody>
      </p:sp>
      <p:sp>
        <p:nvSpPr>
          <p:cNvPr id="9" name="TextBox 8">
            <a:extLst>
              <a:ext uri="{FF2B5EF4-FFF2-40B4-BE49-F238E27FC236}">
                <a16:creationId xmlns:a16="http://schemas.microsoft.com/office/drawing/2014/main" id="{C4E2B387-008C-4780-96E7-70031CD084A1}"/>
              </a:ext>
            </a:extLst>
          </p:cNvPr>
          <p:cNvSpPr txBox="1"/>
          <p:nvPr/>
        </p:nvSpPr>
        <p:spPr>
          <a:xfrm>
            <a:off x="6005463" y="2806775"/>
            <a:ext cx="217031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2. Append | Modify</a:t>
            </a:r>
          </a:p>
        </p:txBody>
      </p:sp>
      <p:sp>
        <p:nvSpPr>
          <p:cNvPr id="10" name="TextBox 9">
            <a:extLst>
              <a:ext uri="{FF2B5EF4-FFF2-40B4-BE49-F238E27FC236}">
                <a16:creationId xmlns:a16="http://schemas.microsoft.com/office/drawing/2014/main" id="{134D7792-FE15-4861-81A5-7683E1EEC301}"/>
              </a:ext>
            </a:extLst>
          </p:cNvPr>
          <p:cNvSpPr txBox="1"/>
          <p:nvPr/>
        </p:nvSpPr>
        <p:spPr>
          <a:xfrm>
            <a:off x="6005463" y="3266952"/>
            <a:ext cx="2170323" cy="307777"/>
          </a:xfrm>
          <a:prstGeom prst="rect">
            <a:avLst/>
          </a:prstGeom>
          <a:noFill/>
        </p:spPr>
        <p:txBody>
          <a:bodyPr wrap="square" lIns="0" tIns="0" rIns="0" bIns="0" rtlCol="0">
            <a:spAutoFit/>
          </a:bodyPr>
          <a:lstStyle/>
          <a:p>
            <a:pPr algn="l"/>
            <a:r>
              <a:rPr lang="en-US" sz="2000" dirty="0">
                <a:solidFill>
                  <a:srgbClr val="FF0000"/>
                </a:solidFill>
              </a:rPr>
              <a:t>3. Deny</a:t>
            </a:r>
          </a:p>
        </p:txBody>
      </p:sp>
      <p:sp>
        <p:nvSpPr>
          <p:cNvPr id="11" name="TextBox 10">
            <a:extLst>
              <a:ext uri="{FF2B5EF4-FFF2-40B4-BE49-F238E27FC236}">
                <a16:creationId xmlns:a16="http://schemas.microsoft.com/office/drawing/2014/main" id="{60F275DE-C70A-4F1F-B432-BED0BA4719D4}"/>
              </a:ext>
            </a:extLst>
          </p:cNvPr>
          <p:cNvSpPr txBox="1"/>
          <p:nvPr/>
        </p:nvSpPr>
        <p:spPr>
          <a:xfrm>
            <a:off x="6005462" y="3724653"/>
            <a:ext cx="2170323"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4. Audit</a:t>
            </a:r>
          </a:p>
        </p:txBody>
      </p:sp>
      <p:sp>
        <p:nvSpPr>
          <p:cNvPr id="12" name="TextBox 11">
            <a:extLst>
              <a:ext uri="{FF2B5EF4-FFF2-40B4-BE49-F238E27FC236}">
                <a16:creationId xmlns:a16="http://schemas.microsoft.com/office/drawing/2014/main" id="{BF0882F7-3F7A-4B9C-B9A2-B614BE9348CB}"/>
              </a:ext>
            </a:extLst>
          </p:cNvPr>
          <p:cNvSpPr txBox="1"/>
          <p:nvPr/>
        </p:nvSpPr>
        <p:spPr>
          <a:xfrm>
            <a:off x="6005462" y="4145792"/>
            <a:ext cx="485716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5</a:t>
            </a:r>
            <a:r>
              <a:rPr lang="en-US" sz="2000" dirty="0">
                <a:gradFill>
                  <a:gsLst>
                    <a:gs pos="2917">
                      <a:schemeClr val="tx1"/>
                    </a:gs>
                    <a:gs pos="30000">
                      <a:schemeClr val="tx1"/>
                    </a:gs>
                  </a:gsLst>
                  <a:lin ang="5400000" scaled="0"/>
                </a:gradFill>
                <a:highlight>
                  <a:srgbClr val="FFFF00"/>
                </a:highlight>
              </a:rPr>
              <a:t>. </a:t>
            </a:r>
            <a:r>
              <a:rPr lang="en-US" sz="2000" dirty="0" err="1">
                <a:gradFill>
                  <a:gsLst>
                    <a:gs pos="2917">
                      <a:schemeClr val="tx1"/>
                    </a:gs>
                    <a:gs pos="30000">
                      <a:schemeClr val="tx1"/>
                    </a:gs>
                  </a:gsLst>
                  <a:lin ang="5400000" scaled="0"/>
                </a:gradFill>
                <a:highlight>
                  <a:srgbClr val="FFFF00"/>
                </a:highlight>
              </a:rPr>
              <a:t>AuditIfNotExist</a:t>
            </a:r>
            <a:r>
              <a:rPr lang="en-US" sz="2000" dirty="0">
                <a:gradFill>
                  <a:gsLst>
                    <a:gs pos="2917">
                      <a:schemeClr val="tx1"/>
                    </a:gs>
                    <a:gs pos="30000">
                      <a:schemeClr val="tx1"/>
                    </a:gs>
                  </a:gsLst>
                  <a:lin ang="5400000" scaled="0"/>
                </a:gradFill>
                <a:highlight>
                  <a:srgbClr val="FFFF00"/>
                </a:highlight>
              </a:rPr>
              <a:t> | </a:t>
            </a:r>
            <a:r>
              <a:rPr lang="en-US" sz="2000" dirty="0" err="1">
                <a:gradFill>
                  <a:gsLst>
                    <a:gs pos="2917">
                      <a:schemeClr val="tx1"/>
                    </a:gs>
                    <a:gs pos="30000">
                      <a:schemeClr val="tx1"/>
                    </a:gs>
                  </a:gsLst>
                  <a:lin ang="5400000" scaled="0"/>
                </a:gradFill>
                <a:highlight>
                  <a:srgbClr val="FFFF00"/>
                </a:highlight>
              </a:rPr>
              <a:t>DeployIfNotExist</a:t>
            </a:r>
            <a:r>
              <a:rPr lang="en-US" sz="2000" dirty="0">
                <a:gradFill>
                  <a:gsLst>
                    <a:gs pos="2917">
                      <a:schemeClr val="tx1"/>
                    </a:gs>
                    <a:gs pos="30000">
                      <a:schemeClr val="tx1"/>
                    </a:gs>
                  </a:gsLst>
                  <a:lin ang="5400000" scaled="0"/>
                </a:gradFill>
                <a:highlight>
                  <a:srgbClr val="FFFF00"/>
                </a:highlight>
              </a:rPr>
              <a:t> </a:t>
            </a:r>
          </a:p>
        </p:txBody>
      </p:sp>
      <p:cxnSp>
        <p:nvCxnSpPr>
          <p:cNvPr id="13" name="Straight Arrow Connector 14">
            <a:extLst>
              <a:ext uri="{FF2B5EF4-FFF2-40B4-BE49-F238E27FC236}">
                <a16:creationId xmlns:a16="http://schemas.microsoft.com/office/drawing/2014/main" id="{2FB1FB67-8A63-4F60-9E36-88A3192B0808}"/>
              </a:ext>
            </a:extLst>
          </p:cNvPr>
          <p:cNvCxnSpPr>
            <a:stCxn id="6" idx="3"/>
            <a:endCxn id="8" idx="1"/>
          </p:cNvCxnSpPr>
          <p:nvPr/>
        </p:nvCxnSpPr>
        <p:spPr>
          <a:xfrm flipV="1">
            <a:off x="3048122" y="2500487"/>
            <a:ext cx="2957342" cy="928513"/>
          </a:xfrm>
          <a:prstGeom prst="bentConnector3">
            <a:avLst>
              <a:gd name="adj1" fmla="val 50000"/>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6">
            <a:extLst>
              <a:ext uri="{FF2B5EF4-FFF2-40B4-BE49-F238E27FC236}">
                <a16:creationId xmlns:a16="http://schemas.microsoft.com/office/drawing/2014/main" id="{04DA8E26-9F4B-4EED-8C7A-7FCB0DCCFE05}"/>
              </a:ext>
            </a:extLst>
          </p:cNvPr>
          <p:cNvCxnSpPr>
            <a:cxnSpLocks/>
            <a:stCxn id="6" idx="3"/>
            <a:endCxn id="9" idx="1"/>
          </p:cNvCxnSpPr>
          <p:nvPr/>
        </p:nvCxnSpPr>
        <p:spPr>
          <a:xfrm flipV="1">
            <a:off x="3048122" y="2960664"/>
            <a:ext cx="2957341" cy="468336"/>
          </a:xfrm>
          <a:prstGeom prst="bentConnector3">
            <a:avLst>
              <a:gd name="adj1" fmla="val 50000"/>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8">
            <a:extLst>
              <a:ext uri="{FF2B5EF4-FFF2-40B4-BE49-F238E27FC236}">
                <a16:creationId xmlns:a16="http://schemas.microsoft.com/office/drawing/2014/main" id="{D06199DC-F85D-4BEA-8CD9-6E604036E673}"/>
              </a:ext>
            </a:extLst>
          </p:cNvPr>
          <p:cNvCxnSpPr>
            <a:stCxn id="6" idx="3"/>
            <a:endCxn id="10" idx="1"/>
          </p:cNvCxnSpPr>
          <p:nvPr/>
        </p:nvCxnSpPr>
        <p:spPr>
          <a:xfrm flipV="1">
            <a:off x="3048122" y="3420841"/>
            <a:ext cx="2957341" cy="8159"/>
          </a:xfrm>
          <a:prstGeom prst="bentConnector3">
            <a:avLst>
              <a:gd name="adj1" fmla="val 50000"/>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20">
            <a:extLst>
              <a:ext uri="{FF2B5EF4-FFF2-40B4-BE49-F238E27FC236}">
                <a16:creationId xmlns:a16="http://schemas.microsoft.com/office/drawing/2014/main" id="{CD88D198-3FE2-4A88-B6D5-A2631A4A9135}"/>
              </a:ext>
            </a:extLst>
          </p:cNvPr>
          <p:cNvCxnSpPr>
            <a:stCxn id="6" idx="3"/>
            <a:endCxn id="11" idx="1"/>
          </p:cNvCxnSpPr>
          <p:nvPr/>
        </p:nvCxnSpPr>
        <p:spPr>
          <a:xfrm>
            <a:off x="3048122" y="3429000"/>
            <a:ext cx="2957340" cy="449542"/>
          </a:xfrm>
          <a:prstGeom prst="bentConnector3">
            <a:avLst>
              <a:gd name="adj1" fmla="val 50000"/>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22">
            <a:extLst>
              <a:ext uri="{FF2B5EF4-FFF2-40B4-BE49-F238E27FC236}">
                <a16:creationId xmlns:a16="http://schemas.microsoft.com/office/drawing/2014/main" id="{B68667F1-37BA-4702-85D5-7BECEBB6C188}"/>
              </a:ext>
            </a:extLst>
          </p:cNvPr>
          <p:cNvCxnSpPr>
            <a:cxnSpLocks/>
            <a:stCxn id="6" idx="3"/>
            <a:endCxn id="12" idx="1"/>
          </p:cNvCxnSpPr>
          <p:nvPr/>
        </p:nvCxnSpPr>
        <p:spPr>
          <a:xfrm>
            <a:off x="3048122" y="3429000"/>
            <a:ext cx="2957340" cy="870681"/>
          </a:xfrm>
          <a:prstGeom prst="bentConnector3">
            <a:avLst>
              <a:gd name="adj1" fmla="val 50000"/>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49556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FF47A-3368-41FD-ACF2-99E7C674ABC3}"/>
              </a:ext>
            </a:extLst>
          </p:cNvPr>
          <p:cNvSpPr>
            <a:spLocks noGrp="1"/>
          </p:cNvSpPr>
          <p:nvPr>
            <p:ph type="title"/>
          </p:nvPr>
        </p:nvSpPr>
        <p:spPr/>
        <p:txBody>
          <a:bodyPr/>
          <a:lstStyle/>
          <a:p>
            <a:r>
              <a:rPr lang="en-US" dirty="0"/>
              <a:t>Policy Management</a:t>
            </a:r>
          </a:p>
        </p:txBody>
      </p:sp>
      <p:sp>
        <p:nvSpPr>
          <p:cNvPr id="5" name="Rectangle: Rounded Corners 4">
            <a:extLst>
              <a:ext uri="{FF2B5EF4-FFF2-40B4-BE49-F238E27FC236}">
                <a16:creationId xmlns:a16="http://schemas.microsoft.com/office/drawing/2014/main" id="{D404E8D3-904C-46FF-9938-E3DE7E1BCD52}"/>
              </a:ext>
            </a:extLst>
          </p:cNvPr>
          <p:cNvSpPr/>
          <p:nvPr/>
        </p:nvSpPr>
        <p:spPr bwMode="auto">
          <a:xfrm>
            <a:off x="588263" y="3055775"/>
            <a:ext cx="1646333" cy="963566"/>
          </a:xfrm>
          <a:prstGeom prst="round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22359000-8BF5-423B-95DA-8CE3E32621E7}"/>
              </a:ext>
            </a:extLst>
          </p:cNvPr>
          <p:cNvSpPr txBox="1"/>
          <p:nvPr/>
        </p:nvSpPr>
        <p:spPr>
          <a:xfrm>
            <a:off x="779486" y="1572208"/>
            <a:ext cx="1350542"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Authoring</a:t>
            </a:r>
          </a:p>
        </p:txBody>
      </p:sp>
      <p:cxnSp>
        <p:nvCxnSpPr>
          <p:cNvPr id="7" name="Straight Connector 6">
            <a:extLst>
              <a:ext uri="{FF2B5EF4-FFF2-40B4-BE49-F238E27FC236}">
                <a16:creationId xmlns:a16="http://schemas.microsoft.com/office/drawing/2014/main" id="{870269C6-B9E8-493C-9058-86E9AD28D19F}"/>
              </a:ext>
            </a:extLst>
          </p:cNvPr>
          <p:cNvCxnSpPr/>
          <p:nvPr/>
        </p:nvCxnSpPr>
        <p:spPr>
          <a:xfrm>
            <a:off x="4725542" y="1512209"/>
            <a:ext cx="0" cy="4460032"/>
          </a:xfrm>
          <a:prstGeom prst="line">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 name="Straight Connector 7">
            <a:extLst>
              <a:ext uri="{FF2B5EF4-FFF2-40B4-BE49-F238E27FC236}">
                <a16:creationId xmlns:a16="http://schemas.microsoft.com/office/drawing/2014/main" id="{8BD52FB7-C9CC-4393-B501-6D66BFD30053}"/>
              </a:ext>
            </a:extLst>
          </p:cNvPr>
          <p:cNvCxnSpPr/>
          <p:nvPr/>
        </p:nvCxnSpPr>
        <p:spPr>
          <a:xfrm>
            <a:off x="2501069" y="1512209"/>
            <a:ext cx="0" cy="4460032"/>
          </a:xfrm>
          <a:prstGeom prst="line">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 name="TextBox 8">
            <a:extLst>
              <a:ext uri="{FF2B5EF4-FFF2-40B4-BE49-F238E27FC236}">
                <a16:creationId xmlns:a16="http://schemas.microsoft.com/office/drawing/2014/main" id="{1E38C7CC-905F-4774-BE2A-4F3086438786}"/>
              </a:ext>
            </a:extLst>
          </p:cNvPr>
          <p:cNvSpPr txBox="1"/>
          <p:nvPr/>
        </p:nvSpPr>
        <p:spPr>
          <a:xfrm>
            <a:off x="2980204" y="1572208"/>
            <a:ext cx="1350544"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Policy Effect</a:t>
            </a:r>
          </a:p>
        </p:txBody>
      </p:sp>
      <p:sp>
        <p:nvSpPr>
          <p:cNvPr id="10" name="TextBox 9">
            <a:extLst>
              <a:ext uri="{FF2B5EF4-FFF2-40B4-BE49-F238E27FC236}">
                <a16:creationId xmlns:a16="http://schemas.microsoft.com/office/drawing/2014/main" id="{7BA0DE1E-9B31-4146-AF8D-997A8DB33B1C}"/>
              </a:ext>
            </a:extLst>
          </p:cNvPr>
          <p:cNvSpPr txBox="1"/>
          <p:nvPr/>
        </p:nvSpPr>
        <p:spPr>
          <a:xfrm>
            <a:off x="7353043" y="1572208"/>
            <a:ext cx="1514907"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Compliance Status</a:t>
            </a:r>
          </a:p>
        </p:txBody>
      </p:sp>
      <p:sp>
        <p:nvSpPr>
          <p:cNvPr id="11" name="TextBox 10">
            <a:extLst>
              <a:ext uri="{FF2B5EF4-FFF2-40B4-BE49-F238E27FC236}">
                <a16:creationId xmlns:a16="http://schemas.microsoft.com/office/drawing/2014/main" id="{3D5878B9-A755-4FAB-A663-39E9F5D59117}"/>
              </a:ext>
            </a:extLst>
          </p:cNvPr>
          <p:cNvSpPr txBox="1"/>
          <p:nvPr/>
        </p:nvSpPr>
        <p:spPr>
          <a:xfrm>
            <a:off x="9447280" y="1595535"/>
            <a:ext cx="2088501"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Remediation</a:t>
            </a:r>
          </a:p>
        </p:txBody>
      </p:sp>
      <p:sp>
        <p:nvSpPr>
          <p:cNvPr id="12" name="TextBox 11">
            <a:extLst>
              <a:ext uri="{FF2B5EF4-FFF2-40B4-BE49-F238E27FC236}">
                <a16:creationId xmlns:a16="http://schemas.microsoft.com/office/drawing/2014/main" id="{B1032C8C-FDA6-4A04-985E-4331766F9410}"/>
              </a:ext>
            </a:extLst>
          </p:cNvPr>
          <p:cNvSpPr txBox="1"/>
          <p:nvPr/>
        </p:nvSpPr>
        <p:spPr>
          <a:xfrm>
            <a:off x="669730" y="3278776"/>
            <a:ext cx="1491258" cy="492443"/>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Author New Azure Policy</a:t>
            </a:r>
          </a:p>
        </p:txBody>
      </p:sp>
      <p:sp>
        <p:nvSpPr>
          <p:cNvPr id="13" name="Rectangle: Rounded Corners 12">
            <a:extLst>
              <a:ext uri="{FF2B5EF4-FFF2-40B4-BE49-F238E27FC236}">
                <a16:creationId xmlns:a16="http://schemas.microsoft.com/office/drawing/2014/main" id="{6F57D901-C28B-4B87-94AA-C719092B50CA}"/>
              </a:ext>
            </a:extLst>
          </p:cNvPr>
          <p:cNvSpPr/>
          <p:nvPr/>
        </p:nvSpPr>
        <p:spPr bwMode="auto">
          <a:xfrm>
            <a:off x="2795448" y="3055775"/>
            <a:ext cx="1646332" cy="963566"/>
          </a:xfrm>
          <a:prstGeom prst="round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8D4E9452-444A-4928-A01F-2F47D5921DF8}"/>
              </a:ext>
            </a:extLst>
          </p:cNvPr>
          <p:cNvSpPr txBox="1"/>
          <p:nvPr/>
        </p:nvSpPr>
        <p:spPr>
          <a:xfrm>
            <a:off x="2829485" y="3163078"/>
            <a:ext cx="1542020" cy="738664"/>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Define Azure Policy Effect (Audit, Deny,…)</a:t>
            </a:r>
          </a:p>
        </p:txBody>
      </p:sp>
      <p:sp>
        <p:nvSpPr>
          <p:cNvPr id="15" name="Rectangle: Rounded Corners 14">
            <a:extLst>
              <a:ext uri="{FF2B5EF4-FFF2-40B4-BE49-F238E27FC236}">
                <a16:creationId xmlns:a16="http://schemas.microsoft.com/office/drawing/2014/main" id="{734EE96F-CCB3-49F9-9B8D-0AB22E7D7A2E}"/>
              </a:ext>
            </a:extLst>
          </p:cNvPr>
          <p:cNvSpPr/>
          <p:nvPr/>
        </p:nvSpPr>
        <p:spPr bwMode="auto">
          <a:xfrm>
            <a:off x="7193481" y="3055775"/>
            <a:ext cx="1896242" cy="987160"/>
          </a:xfrm>
          <a:prstGeom prst="round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CF9628A9-D9C3-40A8-8A87-C02AE80C6EDC}"/>
              </a:ext>
            </a:extLst>
          </p:cNvPr>
          <p:cNvSpPr txBox="1"/>
          <p:nvPr/>
        </p:nvSpPr>
        <p:spPr>
          <a:xfrm>
            <a:off x="7353043" y="3316963"/>
            <a:ext cx="1581902" cy="492443"/>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Get Compliance Data</a:t>
            </a:r>
          </a:p>
        </p:txBody>
      </p:sp>
      <p:sp>
        <p:nvSpPr>
          <p:cNvPr id="17" name="Rectangle: Rounded Corners 16">
            <a:extLst>
              <a:ext uri="{FF2B5EF4-FFF2-40B4-BE49-F238E27FC236}">
                <a16:creationId xmlns:a16="http://schemas.microsoft.com/office/drawing/2014/main" id="{ECFB260E-03A9-4E45-AEB4-0C4BFF6A301F}"/>
              </a:ext>
            </a:extLst>
          </p:cNvPr>
          <p:cNvSpPr/>
          <p:nvPr/>
        </p:nvSpPr>
        <p:spPr bwMode="auto">
          <a:xfrm>
            <a:off x="9668366" y="3055775"/>
            <a:ext cx="1646332" cy="963566"/>
          </a:xfrm>
          <a:prstGeom prst="round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DFAEAAB4-E068-434B-BE85-127692A82B59}"/>
              </a:ext>
            </a:extLst>
          </p:cNvPr>
          <p:cNvSpPr txBox="1"/>
          <p:nvPr/>
        </p:nvSpPr>
        <p:spPr>
          <a:xfrm>
            <a:off x="9668366" y="3180023"/>
            <a:ext cx="1624491" cy="738664"/>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Remediate </a:t>
            </a:r>
          </a:p>
          <a:p>
            <a:pPr algn="ctr"/>
            <a:r>
              <a:rPr lang="en-US" sz="1600" dirty="0">
                <a:gradFill>
                  <a:gsLst>
                    <a:gs pos="2917">
                      <a:schemeClr val="tx1"/>
                    </a:gs>
                    <a:gs pos="30000">
                      <a:schemeClr val="tx1"/>
                    </a:gs>
                  </a:gsLst>
                  <a:lin ang="5400000" scaled="0"/>
                </a:gradFill>
              </a:rPr>
              <a:t>non-compliant Resources</a:t>
            </a:r>
          </a:p>
        </p:txBody>
      </p:sp>
      <p:sp>
        <p:nvSpPr>
          <p:cNvPr id="19" name="Arrow: Right 18">
            <a:extLst>
              <a:ext uri="{FF2B5EF4-FFF2-40B4-BE49-F238E27FC236}">
                <a16:creationId xmlns:a16="http://schemas.microsoft.com/office/drawing/2014/main" id="{98DACE78-6A74-4A10-8C16-1B7D7910D12F}"/>
              </a:ext>
            </a:extLst>
          </p:cNvPr>
          <p:cNvSpPr/>
          <p:nvPr/>
        </p:nvSpPr>
        <p:spPr bwMode="auto">
          <a:xfrm>
            <a:off x="2241338" y="3409298"/>
            <a:ext cx="561823" cy="307777"/>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Arrow: Right 19">
            <a:extLst>
              <a:ext uri="{FF2B5EF4-FFF2-40B4-BE49-F238E27FC236}">
                <a16:creationId xmlns:a16="http://schemas.microsoft.com/office/drawing/2014/main" id="{A4EC5E16-DA1C-4AF8-AD43-0A779086DE96}"/>
              </a:ext>
            </a:extLst>
          </p:cNvPr>
          <p:cNvSpPr/>
          <p:nvPr/>
        </p:nvSpPr>
        <p:spPr bwMode="auto">
          <a:xfrm>
            <a:off x="4444631" y="3412205"/>
            <a:ext cx="561823" cy="307777"/>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Arrow: Right 20">
            <a:extLst>
              <a:ext uri="{FF2B5EF4-FFF2-40B4-BE49-F238E27FC236}">
                <a16:creationId xmlns:a16="http://schemas.microsoft.com/office/drawing/2014/main" id="{03192F6F-C497-4518-83CF-2CD99EFF2775}"/>
              </a:ext>
            </a:extLst>
          </p:cNvPr>
          <p:cNvSpPr/>
          <p:nvPr/>
        </p:nvSpPr>
        <p:spPr bwMode="auto">
          <a:xfrm>
            <a:off x="6631658" y="3409297"/>
            <a:ext cx="561823" cy="307777"/>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38CE5CF8-22C8-430C-94B7-793667998037}"/>
              </a:ext>
            </a:extLst>
          </p:cNvPr>
          <p:cNvSpPr txBox="1"/>
          <p:nvPr/>
        </p:nvSpPr>
        <p:spPr>
          <a:xfrm>
            <a:off x="5053643" y="1595535"/>
            <a:ext cx="1514907"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Assignment</a:t>
            </a:r>
          </a:p>
        </p:txBody>
      </p:sp>
      <p:sp>
        <p:nvSpPr>
          <p:cNvPr id="23" name="Rectangle: Rounded Corners 22">
            <a:extLst>
              <a:ext uri="{FF2B5EF4-FFF2-40B4-BE49-F238E27FC236}">
                <a16:creationId xmlns:a16="http://schemas.microsoft.com/office/drawing/2014/main" id="{5DF9A5ED-BBF4-4EBC-B659-21DEA2917B09}"/>
              </a:ext>
            </a:extLst>
          </p:cNvPr>
          <p:cNvSpPr/>
          <p:nvPr/>
        </p:nvSpPr>
        <p:spPr bwMode="auto">
          <a:xfrm>
            <a:off x="4995890" y="3055775"/>
            <a:ext cx="1646332" cy="963566"/>
          </a:xfrm>
          <a:prstGeom prst="round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B778B5ED-6A26-48FD-A262-0945778BE894}"/>
              </a:ext>
            </a:extLst>
          </p:cNvPr>
          <p:cNvSpPr txBox="1"/>
          <p:nvPr/>
        </p:nvSpPr>
        <p:spPr>
          <a:xfrm>
            <a:off x="5028350" y="3316963"/>
            <a:ext cx="1565492" cy="492443"/>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Assign Policy </a:t>
            </a:r>
          </a:p>
          <a:p>
            <a:pPr algn="ctr"/>
            <a:r>
              <a:rPr lang="en-US" sz="1600" dirty="0">
                <a:gradFill>
                  <a:gsLst>
                    <a:gs pos="2917">
                      <a:schemeClr val="tx1"/>
                    </a:gs>
                    <a:gs pos="30000">
                      <a:schemeClr val="tx1"/>
                    </a:gs>
                  </a:gsLst>
                  <a:lin ang="5400000" scaled="0"/>
                </a:gradFill>
              </a:rPr>
              <a:t>to Scope</a:t>
            </a:r>
          </a:p>
        </p:txBody>
      </p:sp>
      <p:sp>
        <p:nvSpPr>
          <p:cNvPr id="25" name="Arrow: Right 24">
            <a:extLst>
              <a:ext uri="{FF2B5EF4-FFF2-40B4-BE49-F238E27FC236}">
                <a16:creationId xmlns:a16="http://schemas.microsoft.com/office/drawing/2014/main" id="{A009BBA6-1F87-436E-BC6C-DAEA406FB891}"/>
              </a:ext>
            </a:extLst>
          </p:cNvPr>
          <p:cNvSpPr/>
          <p:nvPr/>
        </p:nvSpPr>
        <p:spPr bwMode="auto">
          <a:xfrm>
            <a:off x="9106543" y="3409297"/>
            <a:ext cx="561823" cy="307777"/>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Connector 25">
            <a:extLst>
              <a:ext uri="{FF2B5EF4-FFF2-40B4-BE49-F238E27FC236}">
                <a16:creationId xmlns:a16="http://schemas.microsoft.com/office/drawing/2014/main" id="{C1E3C52E-6486-44A3-B1BE-A2B57F2D744B}"/>
              </a:ext>
            </a:extLst>
          </p:cNvPr>
          <p:cNvCxnSpPr/>
          <p:nvPr/>
        </p:nvCxnSpPr>
        <p:spPr>
          <a:xfrm>
            <a:off x="6896964" y="1487058"/>
            <a:ext cx="0" cy="4460032"/>
          </a:xfrm>
          <a:prstGeom prst="line">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11F9A309-5933-4824-9EB5-F298E4FFE750}"/>
              </a:ext>
            </a:extLst>
          </p:cNvPr>
          <p:cNvCxnSpPr/>
          <p:nvPr/>
        </p:nvCxnSpPr>
        <p:spPr>
          <a:xfrm>
            <a:off x="9387454" y="1487058"/>
            <a:ext cx="0" cy="4460032"/>
          </a:xfrm>
          <a:prstGeom prst="line">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09364124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EADEF5-DAB1-4FE4-A9E2-249F7DBDF9E8}"/>
              </a:ext>
            </a:extLst>
          </p:cNvPr>
          <p:cNvSpPr>
            <a:spLocks noGrp="1"/>
          </p:cNvSpPr>
          <p:nvPr>
            <p:ph type="title"/>
          </p:nvPr>
        </p:nvSpPr>
        <p:spPr>
          <a:xfrm>
            <a:off x="588263" y="457200"/>
            <a:ext cx="11018520" cy="553998"/>
          </a:xfrm>
        </p:spPr>
        <p:txBody>
          <a:bodyPr>
            <a:normAutofit/>
          </a:bodyPr>
          <a:lstStyle/>
          <a:p>
            <a:r>
              <a:rPr lang="en-US" dirty="0"/>
              <a:t>Azure Initiatives </a:t>
            </a:r>
          </a:p>
        </p:txBody>
      </p:sp>
      <p:pic>
        <p:nvPicPr>
          <p:cNvPr id="6" name="Graphic 5">
            <a:extLst>
              <a:ext uri="{FF2B5EF4-FFF2-40B4-BE49-F238E27FC236}">
                <a16:creationId xmlns:a16="http://schemas.microsoft.com/office/drawing/2014/main" id="{CF5F4C2A-47FB-4A62-A87F-AEA7A62110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81893" y="1916683"/>
            <a:ext cx="1027667" cy="1027667"/>
          </a:xfrm>
          <a:prstGeom prst="rect">
            <a:avLst/>
          </a:prstGeom>
        </p:spPr>
      </p:pic>
      <p:pic>
        <p:nvPicPr>
          <p:cNvPr id="7" name="Graphic 6">
            <a:extLst>
              <a:ext uri="{FF2B5EF4-FFF2-40B4-BE49-F238E27FC236}">
                <a16:creationId xmlns:a16="http://schemas.microsoft.com/office/drawing/2014/main" id="{5F428AF1-5E60-49D7-8EEA-4C84A44749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81891" y="3194973"/>
            <a:ext cx="1027667" cy="1027667"/>
          </a:xfrm>
          <a:prstGeom prst="rect">
            <a:avLst/>
          </a:prstGeom>
        </p:spPr>
      </p:pic>
      <p:pic>
        <p:nvPicPr>
          <p:cNvPr id="8" name="Graphic 7">
            <a:extLst>
              <a:ext uri="{FF2B5EF4-FFF2-40B4-BE49-F238E27FC236}">
                <a16:creationId xmlns:a16="http://schemas.microsoft.com/office/drawing/2014/main" id="{E6F3EE7C-A169-4D93-9550-FE9599EF39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81892" y="4473263"/>
            <a:ext cx="1027667" cy="1027667"/>
          </a:xfrm>
          <a:prstGeom prst="rect">
            <a:avLst/>
          </a:prstGeom>
        </p:spPr>
      </p:pic>
      <p:sp>
        <p:nvSpPr>
          <p:cNvPr id="9" name="TextBox 8">
            <a:extLst>
              <a:ext uri="{FF2B5EF4-FFF2-40B4-BE49-F238E27FC236}">
                <a16:creationId xmlns:a16="http://schemas.microsoft.com/office/drawing/2014/main" id="{84B59CFF-01F0-438D-B893-C367BBE470A3}"/>
              </a:ext>
            </a:extLst>
          </p:cNvPr>
          <p:cNvSpPr txBox="1"/>
          <p:nvPr/>
        </p:nvSpPr>
        <p:spPr>
          <a:xfrm>
            <a:off x="1399143" y="2276628"/>
            <a:ext cx="1167788" cy="492443"/>
          </a:xfrm>
          <a:prstGeom prst="rect">
            <a:avLst/>
          </a:prstGeom>
          <a:noFill/>
        </p:spPr>
        <p:txBody>
          <a:bodyPr wrap="square" lIns="0" tIns="0" rIns="0" bIns="0" rtlCol="0">
            <a:spAutoFit/>
          </a:bodyPr>
          <a:lstStyle/>
          <a:p>
            <a:pPr algn="ctr"/>
            <a:r>
              <a:rPr lang="en-US" sz="1800" dirty="0">
                <a:gradFill>
                  <a:gsLst>
                    <a:gs pos="2917">
                      <a:schemeClr val="tx1"/>
                    </a:gs>
                    <a:gs pos="30000">
                      <a:schemeClr val="tx1"/>
                    </a:gs>
                  </a:gsLst>
                  <a:lin ang="5400000" scaled="0"/>
                </a:gradFill>
              </a:rPr>
              <a:t>Policy A</a:t>
            </a:r>
          </a:p>
          <a:p>
            <a:pPr algn="ctr"/>
            <a:r>
              <a:rPr lang="en-US" sz="1400" dirty="0">
                <a:gradFill>
                  <a:gsLst>
                    <a:gs pos="2917">
                      <a:schemeClr val="tx1"/>
                    </a:gs>
                    <a:gs pos="30000">
                      <a:schemeClr val="tx1"/>
                    </a:gs>
                  </a:gsLst>
                  <a:lin ang="5400000" scaled="0"/>
                </a:gradFill>
              </a:rPr>
              <a:t>Parameter</a:t>
            </a:r>
          </a:p>
        </p:txBody>
      </p:sp>
      <p:sp>
        <p:nvSpPr>
          <p:cNvPr id="10" name="TextBox 9">
            <a:extLst>
              <a:ext uri="{FF2B5EF4-FFF2-40B4-BE49-F238E27FC236}">
                <a16:creationId xmlns:a16="http://schemas.microsoft.com/office/drawing/2014/main" id="{FD0103E7-0046-466B-A218-D101CEB8F589}"/>
              </a:ext>
            </a:extLst>
          </p:cNvPr>
          <p:cNvSpPr txBox="1"/>
          <p:nvPr/>
        </p:nvSpPr>
        <p:spPr>
          <a:xfrm>
            <a:off x="1399143" y="3522917"/>
            <a:ext cx="1167788" cy="492443"/>
          </a:xfrm>
          <a:prstGeom prst="rect">
            <a:avLst/>
          </a:prstGeom>
          <a:noFill/>
        </p:spPr>
        <p:txBody>
          <a:bodyPr wrap="square" lIns="0" tIns="0" rIns="0" bIns="0" rtlCol="0">
            <a:spAutoFit/>
          </a:bodyPr>
          <a:lstStyle/>
          <a:p>
            <a:pPr algn="ctr"/>
            <a:r>
              <a:rPr lang="en-US" sz="1800" dirty="0">
                <a:gradFill>
                  <a:gsLst>
                    <a:gs pos="2917">
                      <a:schemeClr val="tx1"/>
                    </a:gs>
                    <a:gs pos="30000">
                      <a:schemeClr val="tx1"/>
                    </a:gs>
                  </a:gsLst>
                  <a:lin ang="5400000" scaled="0"/>
                </a:gradFill>
              </a:rPr>
              <a:t>Policy B</a:t>
            </a:r>
          </a:p>
          <a:p>
            <a:pPr algn="ctr"/>
            <a:r>
              <a:rPr lang="en-US" sz="1400" dirty="0">
                <a:gradFill>
                  <a:gsLst>
                    <a:gs pos="2917">
                      <a:schemeClr val="tx1"/>
                    </a:gs>
                    <a:gs pos="30000">
                      <a:schemeClr val="tx1"/>
                    </a:gs>
                  </a:gsLst>
                  <a:lin ang="5400000" scaled="0"/>
                </a:gradFill>
              </a:rPr>
              <a:t>Parameter</a:t>
            </a:r>
          </a:p>
        </p:txBody>
      </p:sp>
      <p:sp>
        <p:nvSpPr>
          <p:cNvPr id="11" name="TextBox 10">
            <a:extLst>
              <a:ext uri="{FF2B5EF4-FFF2-40B4-BE49-F238E27FC236}">
                <a16:creationId xmlns:a16="http://schemas.microsoft.com/office/drawing/2014/main" id="{71338E65-0AB9-49DF-B0AA-E141583C1C7C}"/>
              </a:ext>
            </a:extLst>
          </p:cNvPr>
          <p:cNvSpPr txBox="1"/>
          <p:nvPr/>
        </p:nvSpPr>
        <p:spPr>
          <a:xfrm>
            <a:off x="1399143" y="4769206"/>
            <a:ext cx="1167788" cy="492443"/>
          </a:xfrm>
          <a:prstGeom prst="rect">
            <a:avLst/>
          </a:prstGeom>
          <a:noFill/>
        </p:spPr>
        <p:txBody>
          <a:bodyPr wrap="square" lIns="0" tIns="0" rIns="0" bIns="0" rtlCol="0">
            <a:spAutoFit/>
          </a:bodyPr>
          <a:lstStyle/>
          <a:p>
            <a:pPr algn="ctr"/>
            <a:r>
              <a:rPr lang="en-US" sz="1800" dirty="0">
                <a:gradFill>
                  <a:gsLst>
                    <a:gs pos="2917">
                      <a:schemeClr val="tx1"/>
                    </a:gs>
                    <a:gs pos="30000">
                      <a:schemeClr val="tx1"/>
                    </a:gs>
                  </a:gsLst>
                  <a:lin ang="5400000" scaled="0"/>
                </a:gradFill>
              </a:rPr>
              <a:t>Policy C</a:t>
            </a:r>
          </a:p>
          <a:p>
            <a:pPr algn="ctr"/>
            <a:r>
              <a:rPr lang="en-US" sz="1400" dirty="0">
                <a:gradFill>
                  <a:gsLst>
                    <a:gs pos="2917">
                      <a:schemeClr val="tx1"/>
                    </a:gs>
                    <a:gs pos="30000">
                      <a:schemeClr val="tx1"/>
                    </a:gs>
                  </a:gsLst>
                  <a:lin ang="5400000" scaled="0"/>
                </a:gradFill>
              </a:rPr>
              <a:t>Parameter</a:t>
            </a:r>
          </a:p>
        </p:txBody>
      </p:sp>
      <p:pic>
        <p:nvPicPr>
          <p:cNvPr id="12" name="Graphic 11">
            <a:extLst>
              <a:ext uri="{FF2B5EF4-FFF2-40B4-BE49-F238E27FC236}">
                <a16:creationId xmlns:a16="http://schemas.microsoft.com/office/drawing/2014/main" id="{6304C61D-F192-40F4-8AA1-D6EDF82BFF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04753" y="3194973"/>
            <a:ext cx="1027666" cy="1027666"/>
          </a:xfrm>
          <a:prstGeom prst="rect">
            <a:avLst/>
          </a:prstGeom>
        </p:spPr>
      </p:pic>
      <p:sp>
        <p:nvSpPr>
          <p:cNvPr id="13" name="TextBox 12">
            <a:extLst>
              <a:ext uri="{FF2B5EF4-FFF2-40B4-BE49-F238E27FC236}">
                <a16:creationId xmlns:a16="http://schemas.microsoft.com/office/drawing/2014/main" id="{DE13FBB4-D8A0-4678-99AC-C014291B6776}"/>
              </a:ext>
            </a:extLst>
          </p:cNvPr>
          <p:cNvSpPr txBox="1"/>
          <p:nvPr/>
        </p:nvSpPr>
        <p:spPr>
          <a:xfrm>
            <a:off x="5004753" y="4323473"/>
            <a:ext cx="1167788"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Initiative</a:t>
            </a:r>
          </a:p>
        </p:txBody>
      </p:sp>
      <p:sp>
        <p:nvSpPr>
          <p:cNvPr id="14" name="Double Brace 13">
            <a:extLst>
              <a:ext uri="{FF2B5EF4-FFF2-40B4-BE49-F238E27FC236}">
                <a16:creationId xmlns:a16="http://schemas.microsoft.com/office/drawing/2014/main" id="{5244BDC8-1449-4AC4-9E11-C63ADEA7F65D}"/>
              </a:ext>
            </a:extLst>
          </p:cNvPr>
          <p:cNvSpPr/>
          <p:nvPr/>
        </p:nvSpPr>
        <p:spPr>
          <a:xfrm>
            <a:off x="1233889" y="1916683"/>
            <a:ext cx="2688116" cy="3668869"/>
          </a:xfrm>
          <a:prstGeom prst="bracePair">
            <a:avLst/>
          </a:prstGeom>
          <a:ln w="28575">
            <a:headEnd type="none" w="lg" len="med"/>
            <a:tailEnd type="none" w="lg" len="med"/>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sp>
        <p:nvSpPr>
          <p:cNvPr id="15" name="Arrow: Right 14">
            <a:extLst>
              <a:ext uri="{FF2B5EF4-FFF2-40B4-BE49-F238E27FC236}">
                <a16:creationId xmlns:a16="http://schemas.microsoft.com/office/drawing/2014/main" id="{ABF38D43-1AD7-418F-896F-5D8209113D75}"/>
              </a:ext>
            </a:extLst>
          </p:cNvPr>
          <p:cNvSpPr/>
          <p:nvPr/>
        </p:nvSpPr>
        <p:spPr bwMode="auto">
          <a:xfrm>
            <a:off x="3983175" y="3574825"/>
            <a:ext cx="961563" cy="352584"/>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Graphic 15">
            <a:extLst>
              <a:ext uri="{FF2B5EF4-FFF2-40B4-BE49-F238E27FC236}">
                <a16:creationId xmlns:a16="http://schemas.microsoft.com/office/drawing/2014/main" id="{44834C16-D04E-4F30-BDEA-F62D73B3511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65337" y="4459948"/>
            <a:ext cx="1027666" cy="1027666"/>
          </a:xfrm>
          <a:prstGeom prst="rect">
            <a:avLst/>
          </a:prstGeom>
        </p:spPr>
      </p:pic>
      <p:pic>
        <p:nvPicPr>
          <p:cNvPr id="17" name="Graphic 16">
            <a:extLst>
              <a:ext uri="{FF2B5EF4-FFF2-40B4-BE49-F238E27FC236}">
                <a16:creationId xmlns:a16="http://schemas.microsoft.com/office/drawing/2014/main" id="{80E27570-E5A2-497C-8A17-91E8433903F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65337" y="3155342"/>
            <a:ext cx="1027666" cy="1027666"/>
          </a:xfrm>
          <a:prstGeom prst="rect">
            <a:avLst/>
          </a:prstGeom>
        </p:spPr>
      </p:pic>
      <p:pic>
        <p:nvPicPr>
          <p:cNvPr id="18" name="Graphic 17">
            <a:extLst>
              <a:ext uri="{FF2B5EF4-FFF2-40B4-BE49-F238E27FC236}">
                <a16:creationId xmlns:a16="http://schemas.microsoft.com/office/drawing/2014/main" id="{38D3698C-491A-48C2-A18A-AA07E1DDF0C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65337" y="1850736"/>
            <a:ext cx="1027666" cy="1027666"/>
          </a:xfrm>
          <a:prstGeom prst="rect">
            <a:avLst/>
          </a:prstGeom>
        </p:spPr>
      </p:pic>
      <p:sp>
        <p:nvSpPr>
          <p:cNvPr id="19" name="TextBox 18">
            <a:extLst>
              <a:ext uri="{FF2B5EF4-FFF2-40B4-BE49-F238E27FC236}">
                <a16:creationId xmlns:a16="http://schemas.microsoft.com/office/drawing/2014/main" id="{22AD2271-1909-423E-A152-DEC8BDAA4B06}"/>
              </a:ext>
            </a:extLst>
          </p:cNvPr>
          <p:cNvSpPr txBox="1"/>
          <p:nvPr/>
        </p:nvSpPr>
        <p:spPr>
          <a:xfrm>
            <a:off x="9693003" y="2056792"/>
            <a:ext cx="1685580"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Management Group</a:t>
            </a:r>
          </a:p>
        </p:txBody>
      </p:sp>
      <p:sp>
        <p:nvSpPr>
          <p:cNvPr id="20" name="TextBox 19">
            <a:extLst>
              <a:ext uri="{FF2B5EF4-FFF2-40B4-BE49-F238E27FC236}">
                <a16:creationId xmlns:a16="http://schemas.microsoft.com/office/drawing/2014/main" id="{4DA7B57E-D0FC-4411-AD52-28F68F71E862}"/>
              </a:ext>
            </a:extLst>
          </p:cNvPr>
          <p:cNvSpPr txBox="1"/>
          <p:nvPr/>
        </p:nvSpPr>
        <p:spPr>
          <a:xfrm>
            <a:off x="9693003" y="3518925"/>
            <a:ext cx="1781636"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Subscription</a:t>
            </a:r>
          </a:p>
        </p:txBody>
      </p:sp>
      <p:sp>
        <p:nvSpPr>
          <p:cNvPr id="21" name="TextBox 20">
            <a:extLst>
              <a:ext uri="{FF2B5EF4-FFF2-40B4-BE49-F238E27FC236}">
                <a16:creationId xmlns:a16="http://schemas.microsoft.com/office/drawing/2014/main" id="{6EA31204-B445-498A-9852-38B03A073858}"/>
              </a:ext>
            </a:extLst>
          </p:cNvPr>
          <p:cNvSpPr txBox="1"/>
          <p:nvPr/>
        </p:nvSpPr>
        <p:spPr>
          <a:xfrm>
            <a:off x="9742578" y="4676251"/>
            <a:ext cx="1586429"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Resource Group</a:t>
            </a:r>
          </a:p>
        </p:txBody>
      </p:sp>
      <p:cxnSp>
        <p:nvCxnSpPr>
          <p:cNvPr id="22" name="Straight Arrow Connector 16">
            <a:extLst>
              <a:ext uri="{FF2B5EF4-FFF2-40B4-BE49-F238E27FC236}">
                <a16:creationId xmlns:a16="http://schemas.microsoft.com/office/drawing/2014/main" id="{184004DF-29AD-43F1-86F4-5A2630185CE5}"/>
              </a:ext>
            </a:extLst>
          </p:cNvPr>
          <p:cNvCxnSpPr>
            <a:endCxn id="18" idx="1"/>
          </p:cNvCxnSpPr>
          <p:nvPr/>
        </p:nvCxnSpPr>
        <p:spPr>
          <a:xfrm flipV="1">
            <a:off x="6027486" y="2364569"/>
            <a:ext cx="2637851" cy="1308595"/>
          </a:xfrm>
          <a:prstGeom prst="bentConnector3">
            <a:avLst>
              <a:gd name="adj1" fmla="val 50000"/>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5911EA7-C720-4927-83EC-914F0AD8A145}"/>
              </a:ext>
            </a:extLst>
          </p:cNvPr>
          <p:cNvCxnSpPr>
            <a:endCxn id="17" idx="1"/>
          </p:cNvCxnSpPr>
          <p:nvPr/>
        </p:nvCxnSpPr>
        <p:spPr>
          <a:xfrm flipV="1">
            <a:off x="6027486" y="3669175"/>
            <a:ext cx="2637851" cy="3989"/>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0">
            <a:extLst>
              <a:ext uri="{FF2B5EF4-FFF2-40B4-BE49-F238E27FC236}">
                <a16:creationId xmlns:a16="http://schemas.microsoft.com/office/drawing/2014/main" id="{846327A7-F577-4F1A-81D5-8A7BE1701823}"/>
              </a:ext>
            </a:extLst>
          </p:cNvPr>
          <p:cNvCxnSpPr>
            <a:endCxn id="16" idx="1"/>
          </p:cNvCxnSpPr>
          <p:nvPr/>
        </p:nvCxnSpPr>
        <p:spPr>
          <a:xfrm>
            <a:off x="6027486" y="3673164"/>
            <a:ext cx="2637851" cy="1300617"/>
          </a:xfrm>
          <a:prstGeom prst="bentConnector3">
            <a:avLst>
              <a:gd name="adj1" fmla="val 50000"/>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39B7B89-7E45-467D-A6C9-7AB96DCD36FF}"/>
              </a:ext>
            </a:extLst>
          </p:cNvPr>
          <p:cNvSpPr txBox="1"/>
          <p:nvPr/>
        </p:nvSpPr>
        <p:spPr>
          <a:xfrm>
            <a:off x="7348821" y="1870131"/>
            <a:ext cx="1233888" cy="492443"/>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Assign</a:t>
            </a:r>
          </a:p>
          <a:p>
            <a:pPr algn="ctr"/>
            <a:r>
              <a:rPr lang="en-US" sz="1600" dirty="0">
                <a:gradFill>
                  <a:gsLst>
                    <a:gs pos="2917">
                      <a:schemeClr val="tx1"/>
                    </a:gs>
                    <a:gs pos="30000">
                      <a:schemeClr val="tx1"/>
                    </a:gs>
                  </a:gsLst>
                  <a:lin ang="5400000" scaled="0"/>
                </a:gradFill>
              </a:rPr>
              <a:t>Parameter</a:t>
            </a:r>
          </a:p>
        </p:txBody>
      </p:sp>
      <p:sp>
        <p:nvSpPr>
          <p:cNvPr id="26" name="TextBox 25">
            <a:extLst>
              <a:ext uri="{FF2B5EF4-FFF2-40B4-BE49-F238E27FC236}">
                <a16:creationId xmlns:a16="http://schemas.microsoft.com/office/drawing/2014/main" id="{1BECAF22-F9B2-4731-BC0D-AD9F2AABDEF4}"/>
              </a:ext>
            </a:extLst>
          </p:cNvPr>
          <p:cNvSpPr txBox="1"/>
          <p:nvPr/>
        </p:nvSpPr>
        <p:spPr>
          <a:xfrm>
            <a:off x="7431448" y="3185844"/>
            <a:ext cx="1027666" cy="492443"/>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Assign</a:t>
            </a:r>
          </a:p>
          <a:p>
            <a:pPr algn="ctr"/>
            <a:r>
              <a:rPr lang="en-US" sz="1600" dirty="0">
                <a:gradFill>
                  <a:gsLst>
                    <a:gs pos="2917">
                      <a:schemeClr val="tx1"/>
                    </a:gs>
                    <a:gs pos="30000">
                      <a:schemeClr val="tx1"/>
                    </a:gs>
                  </a:gsLst>
                  <a:lin ang="5400000" scaled="0"/>
                </a:gradFill>
              </a:rPr>
              <a:t>Parameter</a:t>
            </a:r>
          </a:p>
        </p:txBody>
      </p:sp>
      <p:sp>
        <p:nvSpPr>
          <p:cNvPr id="27" name="TextBox 26">
            <a:extLst>
              <a:ext uri="{FF2B5EF4-FFF2-40B4-BE49-F238E27FC236}">
                <a16:creationId xmlns:a16="http://schemas.microsoft.com/office/drawing/2014/main" id="{7EC1775D-89E3-48B0-A802-1740BE832E25}"/>
              </a:ext>
            </a:extLst>
          </p:cNvPr>
          <p:cNvSpPr txBox="1"/>
          <p:nvPr/>
        </p:nvSpPr>
        <p:spPr>
          <a:xfrm>
            <a:off x="7431448" y="4482535"/>
            <a:ext cx="1068635" cy="492443"/>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Assign</a:t>
            </a:r>
          </a:p>
          <a:p>
            <a:pPr algn="ctr"/>
            <a:r>
              <a:rPr lang="en-US" sz="1600" dirty="0">
                <a:gradFill>
                  <a:gsLst>
                    <a:gs pos="2917">
                      <a:schemeClr val="tx1"/>
                    </a:gs>
                    <a:gs pos="30000">
                      <a:schemeClr val="tx1"/>
                    </a:gs>
                  </a:gsLst>
                  <a:lin ang="5400000" scaled="0"/>
                </a:gradFill>
              </a:rPr>
              <a:t>Parameter</a:t>
            </a:r>
          </a:p>
        </p:txBody>
      </p:sp>
      <p:sp>
        <p:nvSpPr>
          <p:cNvPr id="28" name="TextBox 27">
            <a:extLst>
              <a:ext uri="{FF2B5EF4-FFF2-40B4-BE49-F238E27FC236}">
                <a16:creationId xmlns:a16="http://schemas.microsoft.com/office/drawing/2014/main" id="{BD6262DA-0277-447A-A7E7-E61B9DDED2A4}"/>
              </a:ext>
            </a:extLst>
          </p:cNvPr>
          <p:cNvSpPr txBox="1"/>
          <p:nvPr/>
        </p:nvSpPr>
        <p:spPr>
          <a:xfrm>
            <a:off x="1652529" y="1533897"/>
            <a:ext cx="2049137"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Policy Collection</a:t>
            </a:r>
          </a:p>
        </p:txBody>
      </p:sp>
    </p:spTree>
    <p:extLst>
      <p:ext uri="{BB962C8B-B14F-4D97-AF65-F5344CB8AC3E}">
        <p14:creationId xmlns:p14="http://schemas.microsoft.com/office/powerpoint/2010/main" val="157231048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2AF98-F839-4EE1-8230-C8ECA8960BE9}"/>
              </a:ext>
            </a:extLst>
          </p:cNvPr>
          <p:cNvSpPr>
            <a:spLocks noGrp="1"/>
          </p:cNvSpPr>
          <p:nvPr>
            <p:ph type="title"/>
          </p:nvPr>
        </p:nvSpPr>
        <p:spPr/>
        <p:txBody>
          <a:bodyPr/>
          <a:lstStyle/>
          <a:p>
            <a:r>
              <a:rPr lang="en-US"/>
              <a:t>Azure Policies</a:t>
            </a:r>
          </a:p>
        </p:txBody>
      </p:sp>
      <p:sp>
        <p:nvSpPr>
          <p:cNvPr id="3" name="Text Placeholder 2">
            <a:extLst>
              <a:ext uri="{FF2B5EF4-FFF2-40B4-BE49-F238E27FC236}">
                <a16:creationId xmlns:a16="http://schemas.microsoft.com/office/drawing/2014/main" id="{57B3A50A-973A-4718-861A-270A6F9C8294}"/>
              </a:ext>
            </a:extLst>
          </p:cNvPr>
          <p:cNvSpPr>
            <a:spLocks noGrp="1"/>
          </p:cNvSpPr>
          <p:nvPr>
            <p:ph type="body" sz="quarter" idx="10"/>
          </p:nvPr>
        </p:nvSpPr>
        <p:spPr>
          <a:xfrm>
            <a:off x="588264" y="1189177"/>
            <a:ext cx="11018520" cy="5022914"/>
          </a:xfrm>
        </p:spPr>
        <p:txBody>
          <a:bodyPr/>
          <a:lstStyle/>
          <a:p>
            <a:r>
              <a:rPr lang="en-US" sz="2400" b="1" dirty="0">
                <a:solidFill>
                  <a:srgbClr val="0078D4"/>
                </a:solidFill>
              </a:rPr>
              <a:t>Azure Resource Manager policies are a powerful tool in the Azure toolkit</a:t>
            </a:r>
            <a:endParaRPr lang="en-US" sz="2400" dirty="0"/>
          </a:p>
          <a:p>
            <a:pPr marL="342900" indent="-342900">
              <a:buFont typeface="Arial" panose="020B0604020202020204" pitchFamily="34" charset="0"/>
              <a:buChar char="•"/>
            </a:pPr>
            <a:r>
              <a:rPr lang="en-US" sz="2400" b="1" dirty="0"/>
              <a:t>Geo-compliance/data sovereignty </a:t>
            </a:r>
            <a:r>
              <a:rPr lang="en-US" sz="2400" dirty="0"/>
              <a:t>- Azure provides regions across the world. Enterprises often wish to control where resources are created (whether to ensure data sovereignty or just to ensure resources are created close to the end consumers of the resources).</a:t>
            </a:r>
          </a:p>
          <a:p>
            <a:pPr marL="342900" indent="-342900">
              <a:buFont typeface="Arial" panose="020B0604020202020204" pitchFamily="34" charset="0"/>
              <a:buChar char="•"/>
            </a:pPr>
            <a:r>
              <a:rPr lang="en-US" sz="2400" b="1" dirty="0"/>
              <a:t>Cost management </a:t>
            </a:r>
            <a:r>
              <a:rPr lang="en-US" sz="2400" dirty="0"/>
              <a:t>- An Azure subscription can contain resources of many types and scale. Corporations often wish to ensure that standard subscriptions avoid using unnecessarily large resources, which can accrue exorbitant rates per month.</a:t>
            </a:r>
          </a:p>
          <a:p>
            <a:pPr marL="342900" indent="-342900">
              <a:buFont typeface="Arial" panose="020B0604020202020204" pitchFamily="34" charset="0"/>
              <a:buChar char="•"/>
            </a:pPr>
            <a:r>
              <a:rPr lang="en-US" sz="2400" b="1" dirty="0"/>
              <a:t>Default governance through required tags </a:t>
            </a:r>
            <a:r>
              <a:rPr lang="en-US" sz="2400" dirty="0"/>
              <a:t>- Requiring tags is one of the most common and highly desired features. Using Azure Resource Manager Policies enterprises can ensure that a resource is appropriately tagged. The most common tags are: Department, Resource Owner, and Environment type (for example - production, test, development)</a:t>
            </a:r>
          </a:p>
        </p:txBody>
      </p:sp>
    </p:spTree>
    <p:extLst>
      <p:ext uri="{BB962C8B-B14F-4D97-AF65-F5344CB8AC3E}">
        <p14:creationId xmlns:p14="http://schemas.microsoft.com/office/powerpoint/2010/main" val="220517354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104FB-AD04-4A83-98CC-5D84B90D51A2}"/>
              </a:ext>
            </a:extLst>
          </p:cNvPr>
          <p:cNvSpPr>
            <a:spLocks noGrp="1"/>
          </p:cNvSpPr>
          <p:nvPr>
            <p:ph type="title"/>
          </p:nvPr>
        </p:nvSpPr>
        <p:spPr/>
        <p:txBody>
          <a:bodyPr/>
          <a:lstStyle/>
          <a:p>
            <a:r>
              <a:rPr lang="en-US" dirty="0"/>
              <a:t>Azure Initiatives </a:t>
            </a:r>
          </a:p>
        </p:txBody>
      </p:sp>
      <p:sp>
        <p:nvSpPr>
          <p:cNvPr id="3" name="Text Placeholder 2">
            <a:extLst>
              <a:ext uri="{FF2B5EF4-FFF2-40B4-BE49-F238E27FC236}">
                <a16:creationId xmlns:a16="http://schemas.microsoft.com/office/drawing/2014/main" id="{2712E8D7-A00A-4E64-8E3C-13E5C5EBC70A}"/>
              </a:ext>
            </a:extLst>
          </p:cNvPr>
          <p:cNvSpPr>
            <a:spLocks noGrp="1"/>
          </p:cNvSpPr>
          <p:nvPr>
            <p:ph type="body" sz="quarter" idx="10"/>
          </p:nvPr>
        </p:nvSpPr>
        <p:spPr>
          <a:xfrm>
            <a:off x="588263" y="1189177"/>
            <a:ext cx="11139449" cy="5318379"/>
          </a:xfrm>
        </p:spPr>
        <p:txBody>
          <a:bodyPr/>
          <a:lstStyle/>
          <a:p>
            <a:r>
              <a:rPr lang="en-US" sz="2400" dirty="0"/>
              <a:t>An initiative is a collection of policy definitions that are grouped together to achieve a single goal. </a:t>
            </a:r>
          </a:p>
          <a:p>
            <a:endParaRPr lang="en-US" sz="2400" dirty="0"/>
          </a:p>
          <a:p>
            <a:r>
              <a:rPr lang="en-US" sz="2400" dirty="0"/>
              <a:t>Initiative definitions simplify managing and assigning policy definitions. They simplify the process by grouping a set of policies as a single item</a:t>
            </a:r>
          </a:p>
          <a:p>
            <a:endParaRPr lang="en-US" sz="2400" dirty="0"/>
          </a:p>
          <a:p>
            <a:pPr marL="342900" indent="-342900">
              <a:buFont typeface="Arial" panose="020B0604020202020204" pitchFamily="34" charset="0"/>
              <a:buChar char="•"/>
            </a:pPr>
            <a:r>
              <a:rPr lang="en-US" sz="2400" b="1" u="sng" dirty="0"/>
              <a:t>Monitor unencrypted SQL Database in Security Center </a:t>
            </a:r>
            <a:r>
              <a:rPr lang="en-US" sz="2400" dirty="0"/>
              <a:t>– For monitoring unencrypted SQL databases and servers.</a:t>
            </a:r>
          </a:p>
          <a:p>
            <a:pPr marL="342900" indent="-342900">
              <a:buFont typeface="Arial" panose="020B0604020202020204" pitchFamily="34" charset="0"/>
              <a:buChar char="•"/>
            </a:pPr>
            <a:r>
              <a:rPr lang="en-US" sz="2400" b="1" u="sng" dirty="0"/>
              <a:t>Monitor OS vulnerabilities in Security Center </a:t>
            </a:r>
            <a:r>
              <a:rPr lang="en-US" sz="2400" dirty="0"/>
              <a:t>– For monitoring servers that do not satisfy the configured baseline.</a:t>
            </a:r>
          </a:p>
          <a:p>
            <a:pPr marL="342900" indent="-342900">
              <a:buFont typeface="Arial" panose="020B0604020202020204" pitchFamily="34" charset="0"/>
              <a:buChar char="•"/>
            </a:pPr>
            <a:r>
              <a:rPr lang="en-US" sz="2400" b="1" u="sng" dirty="0"/>
              <a:t>Monitor missing Endpoint Protection in Security Center </a:t>
            </a:r>
            <a:r>
              <a:rPr lang="en-US" sz="2400" dirty="0"/>
              <a:t>– For monitoring servers without an installed endpoint protection agent.</a:t>
            </a:r>
          </a:p>
          <a:p>
            <a:endParaRPr lang="en-US" sz="2400" dirty="0"/>
          </a:p>
        </p:txBody>
      </p:sp>
    </p:spTree>
    <p:extLst>
      <p:ext uri="{BB962C8B-B14F-4D97-AF65-F5344CB8AC3E}">
        <p14:creationId xmlns:p14="http://schemas.microsoft.com/office/powerpoint/2010/main" val="331080394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C8EC3-F0A6-4F57-86B8-E095F021CF6B}"/>
              </a:ext>
            </a:extLst>
          </p:cNvPr>
          <p:cNvSpPr>
            <a:spLocks noGrp="1"/>
          </p:cNvSpPr>
          <p:nvPr>
            <p:ph type="title"/>
          </p:nvPr>
        </p:nvSpPr>
        <p:spPr/>
        <p:txBody>
          <a:bodyPr/>
          <a:lstStyle/>
          <a:p>
            <a:r>
              <a:rPr lang="en-US" dirty="0"/>
              <a:t>				Key Points</a:t>
            </a:r>
          </a:p>
        </p:txBody>
      </p:sp>
      <p:sp>
        <p:nvSpPr>
          <p:cNvPr id="3" name="Content Placeholder 2">
            <a:extLst>
              <a:ext uri="{FF2B5EF4-FFF2-40B4-BE49-F238E27FC236}">
                <a16:creationId xmlns:a16="http://schemas.microsoft.com/office/drawing/2014/main" id="{5581A5BF-5407-44ED-B3F7-DE42021C23D2}"/>
              </a:ext>
            </a:extLst>
          </p:cNvPr>
          <p:cNvSpPr>
            <a:spLocks noGrp="1"/>
          </p:cNvSpPr>
          <p:nvPr>
            <p:ph idx="1"/>
          </p:nvPr>
        </p:nvSpPr>
        <p:spPr>
          <a:xfrm>
            <a:off x="584200" y="1156063"/>
            <a:ext cx="11018520" cy="4949047"/>
          </a:xfrm>
        </p:spPr>
        <p:txBody>
          <a:bodyPr/>
          <a:lstStyle/>
          <a:p>
            <a:pPr rtl="0" fontAlgn="ctr">
              <a:spcBef>
                <a:spcPts val="0"/>
              </a:spcBef>
              <a:spcAft>
                <a:spcPts val="0"/>
              </a:spcAft>
              <a:buFont typeface="+mj-lt"/>
              <a:buAutoNum type="romanLcPeriod"/>
            </a:pPr>
            <a:r>
              <a:rPr lang="en-US" sz="1600" i="0" dirty="0">
                <a:effectLst/>
                <a:latin typeface="Calibri" panose="020F0502020204030204" pitchFamily="34" charset="0"/>
              </a:rPr>
              <a:t>Order of Evaluation</a:t>
            </a:r>
          </a:p>
          <a:p>
            <a:pPr marL="742950" lvl="1" indent="-285750" rtl="0" fontAlgn="ctr">
              <a:spcBef>
                <a:spcPts val="0"/>
              </a:spcBef>
              <a:spcAft>
                <a:spcPts val="0"/>
              </a:spcAft>
              <a:buFont typeface="+mj-lt"/>
              <a:buAutoNum type="romanLcPeriod"/>
            </a:pPr>
            <a:r>
              <a:rPr lang="en-US" sz="1600" i="0" dirty="0">
                <a:effectLst/>
                <a:latin typeface="Calibri" panose="020F0502020204030204" pitchFamily="34" charset="0"/>
              </a:rPr>
              <a:t>All policies that would apply to a resource are aggregated and evaluated at once resulting in cumulative most restrictive </a:t>
            </a:r>
          </a:p>
          <a:p>
            <a:pPr marL="742950" lvl="1" indent="-285750" rtl="0" fontAlgn="ctr">
              <a:spcBef>
                <a:spcPts val="0"/>
              </a:spcBef>
              <a:spcAft>
                <a:spcPts val="0"/>
              </a:spcAft>
              <a:buFont typeface="+mj-lt"/>
              <a:buAutoNum type="romanLcPeriod"/>
            </a:pPr>
            <a:r>
              <a:rPr lang="en-US" sz="1600" i="0" dirty="0">
                <a:effectLst/>
                <a:latin typeface="Calibri" panose="020F0502020204030204" pitchFamily="34" charset="0"/>
              </a:rPr>
              <a:t>Disabled --&gt; Append/Modify --&gt; Deny --&gt; Audit</a:t>
            </a:r>
          </a:p>
          <a:p>
            <a:pPr marL="1143000" lvl="2" indent="-228600" rtl="0" fontAlgn="ctr">
              <a:spcBef>
                <a:spcPts val="0"/>
              </a:spcBef>
              <a:spcAft>
                <a:spcPts val="0"/>
              </a:spcAft>
              <a:buFont typeface="+mj-lt"/>
              <a:buAutoNum type="alphaLcPeriod"/>
            </a:pPr>
            <a:r>
              <a:rPr lang="en-US" i="0" dirty="0">
                <a:effectLst/>
                <a:latin typeface="Calibri" panose="020F0502020204030204" pitchFamily="34" charset="0"/>
              </a:rPr>
              <a:t>All processing stops on a Deny such that Deny trumps</a:t>
            </a:r>
          </a:p>
          <a:p>
            <a:pPr marL="742950" lvl="1" indent="-285750" rtl="0" fontAlgn="ctr">
              <a:spcBef>
                <a:spcPts val="0"/>
              </a:spcBef>
              <a:spcAft>
                <a:spcPts val="0"/>
              </a:spcAft>
              <a:buFont typeface="+mj-lt"/>
              <a:buAutoNum type="romanLcPeriod"/>
            </a:pPr>
            <a:r>
              <a:rPr lang="en-US" sz="1600" i="0" dirty="0" err="1">
                <a:effectLst/>
                <a:latin typeface="Calibri" panose="020F0502020204030204" pitchFamily="34" charset="0"/>
              </a:rPr>
              <a:t>DeployIfNotExists</a:t>
            </a:r>
            <a:r>
              <a:rPr lang="en-US" sz="1600" i="0" dirty="0">
                <a:effectLst/>
                <a:latin typeface="Calibri" panose="020F0502020204030204" pitchFamily="34" charset="0"/>
              </a:rPr>
              <a:t> and </a:t>
            </a:r>
            <a:r>
              <a:rPr lang="en-US" sz="1600" i="0" dirty="0" err="1">
                <a:effectLst/>
                <a:latin typeface="Calibri" panose="020F0502020204030204" pitchFamily="34" charset="0"/>
              </a:rPr>
              <a:t>AuditIfNotExists</a:t>
            </a:r>
            <a:r>
              <a:rPr lang="en-US" sz="1600" i="0" dirty="0">
                <a:effectLst/>
                <a:latin typeface="Calibri" panose="020F0502020204030204" pitchFamily="34" charset="0"/>
              </a:rPr>
              <a:t> occur 10 min (customizable) AFTER the resource has been deployed</a:t>
            </a:r>
          </a:p>
          <a:p>
            <a:pPr rtl="0" fontAlgn="ctr">
              <a:spcBef>
                <a:spcPts val="0"/>
              </a:spcBef>
              <a:spcAft>
                <a:spcPts val="0"/>
              </a:spcAft>
              <a:buFont typeface="+mj-lt"/>
              <a:buAutoNum type="romanLcPeriod"/>
            </a:pPr>
            <a:r>
              <a:rPr lang="en-US" sz="1600" i="0" dirty="0">
                <a:effectLst/>
                <a:latin typeface="Calibri" panose="020F0502020204030204" pitchFamily="34" charset="0"/>
              </a:rPr>
              <a:t>Behaviors differ for New and Existing resources</a:t>
            </a:r>
          </a:p>
          <a:p>
            <a:pPr marL="742950" lvl="1" indent="-285750" rtl="0" fontAlgn="ctr">
              <a:spcBef>
                <a:spcPts val="0"/>
              </a:spcBef>
              <a:spcAft>
                <a:spcPts val="0"/>
              </a:spcAft>
              <a:buFont typeface="+mj-lt"/>
              <a:buAutoNum type="romanLcPeriod"/>
            </a:pPr>
            <a:r>
              <a:rPr lang="en-US" sz="1600" i="0" dirty="0">
                <a:effectLst/>
                <a:latin typeface="Calibri" panose="020F0502020204030204" pitchFamily="34" charset="0"/>
              </a:rPr>
              <a:t>Deny on an existing resource will flag a resource non-compliant but will not modify it</a:t>
            </a:r>
          </a:p>
          <a:p>
            <a:pPr marL="742950" lvl="1" indent="-285750" rtl="0" fontAlgn="ctr">
              <a:spcBef>
                <a:spcPts val="0"/>
              </a:spcBef>
              <a:spcAft>
                <a:spcPts val="0"/>
              </a:spcAft>
              <a:buFont typeface="+mj-lt"/>
              <a:buAutoNum type="romanLcPeriod"/>
            </a:pPr>
            <a:r>
              <a:rPr lang="en-US" sz="1600" i="0" dirty="0" err="1">
                <a:effectLst/>
                <a:latin typeface="Calibri" panose="020F0502020204030204" pitchFamily="34" charset="0"/>
              </a:rPr>
              <a:t>DeployIfNotExists</a:t>
            </a:r>
            <a:r>
              <a:rPr lang="en-US" sz="1600" i="0" dirty="0">
                <a:effectLst/>
                <a:latin typeface="Calibri" panose="020F0502020204030204" pitchFamily="34" charset="0"/>
              </a:rPr>
              <a:t> on an existing resource will flag a resource as non-compliant but will not modify it</a:t>
            </a:r>
          </a:p>
          <a:p>
            <a:pPr marL="1143000" lvl="2" indent="-228600" rtl="0" fontAlgn="ctr">
              <a:spcBef>
                <a:spcPts val="0"/>
              </a:spcBef>
              <a:spcAft>
                <a:spcPts val="0"/>
              </a:spcAft>
              <a:buFont typeface="+mj-lt"/>
              <a:buAutoNum type="alphaLcPeriod"/>
            </a:pPr>
            <a:r>
              <a:rPr lang="en-US" i="0" dirty="0">
                <a:effectLst/>
                <a:latin typeface="Calibri" panose="020F0502020204030204" pitchFamily="34" charset="0"/>
              </a:rPr>
              <a:t>Remediation can be triggered within the portal or via </a:t>
            </a:r>
            <a:r>
              <a:rPr lang="en-US" i="0" dirty="0" err="1">
                <a:effectLst/>
                <a:latin typeface="Calibri" panose="020F0502020204030204" pitchFamily="34" charset="0"/>
              </a:rPr>
              <a:t>powershell</a:t>
            </a:r>
            <a:r>
              <a:rPr lang="en-US" i="0" dirty="0">
                <a:effectLst/>
                <a:latin typeface="Calibri" panose="020F0502020204030204" pitchFamily="34" charset="0"/>
              </a:rPr>
              <a:t> on a per POLICY basis</a:t>
            </a:r>
          </a:p>
          <a:p>
            <a:pPr marL="1143000" lvl="2" indent="-228600" rtl="0" fontAlgn="ctr">
              <a:spcBef>
                <a:spcPts val="0"/>
              </a:spcBef>
              <a:spcAft>
                <a:spcPts val="0"/>
              </a:spcAft>
              <a:buFont typeface="+mj-lt"/>
              <a:buAutoNum type="alphaLcPeriod"/>
            </a:pPr>
            <a:r>
              <a:rPr lang="en-US" i="0" dirty="0">
                <a:effectLst/>
                <a:latin typeface="Calibri" panose="020F0502020204030204" pitchFamily="34" charset="0"/>
              </a:rPr>
              <a:t>Remediation cannot be triggered on an Initiative basis</a:t>
            </a:r>
          </a:p>
          <a:p>
            <a:pPr rtl="0" fontAlgn="ctr">
              <a:spcBef>
                <a:spcPts val="0"/>
              </a:spcBef>
              <a:spcAft>
                <a:spcPts val="0"/>
              </a:spcAft>
              <a:buFont typeface="+mj-lt"/>
              <a:buAutoNum type="romanLcPeriod"/>
            </a:pPr>
            <a:r>
              <a:rPr lang="en-US" sz="1600" i="0" dirty="0">
                <a:effectLst/>
                <a:latin typeface="Calibri" panose="020F0502020204030204" pitchFamily="34" charset="0"/>
              </a:rPr>
              <a:t>Evaluations on new deployments happen on a per resource basis NOT cumulative to the entire deployment</a:t>
            </a:r>
          </a:p>
          <a:p>
            <a:pPr marL="742950" lvl="1" indent="-285750" rtl="0" fontAlgn="ctr">
              <a:spcBef>
                <a:spcPts val="0"/>
              </a:spcBef>
              <a:spcAft>
                <a:spcPts val="0"/>
              </a:spcAft>
              <a:buFont typeface="+mj-lt"/>
              <a:buAutoNum type="romanLcPeriod"/>
            </a:pPr>
            <a:r>
              <a:rPr lang="en-US" sz="1600" i="0" dirty="0">
                <a:effectLst/>
                <a:latin typeface="Calibri" panose="020F0502020204030204" pitchFamily="34" charset="0"/>
              </a:rPr>
              <a:t>This can result in some resources being deployed while others fail later in the deployment</a:t>
            </a:r>
          </a:p>
          <a:p>
            <a:pPr rtl="0" fontAlgn="ctr">
              <a:spcBef>
                <a:spcPts val="0"/>
              </a:spcBef>
              <a:spcAft>
                <a:spcPts val="0"/>
              </a:spcAft>
              <a:buFont typeface="+mj-lt"/>
              <a:buAutoNum type="romanLcPeriod"/>
            </a:pPr>
            <a:r>
              <a:rPr lang="en-US" sz="1600" i="0" dirty="0">
                <a:effectLst/>
                <a:latin typeface="Calibri" panose="020F0502020204030204" pitchFamily="34" charset="0"/>
              </a:rPr>
              <a:t>Evaluation frequency is 24hrs</a:t>
            </a:r>
          </a:p>
          <a:p>
            <a:pPr rtl="0" fontAlgn="ctr">
              <a:spcBef>
                <a:spcPts val="0"/>
              </a:spcBef>
              <a:spcAft>
                <a:spcPts val="0"/>
              </a:spcAft>
              <a:buFont typeface="+mj-lt"/>
              <a:buAutoNum type="romanLcPeriod"/>
            </a:pPr>
            <a:r>
              <a:rPr lang="en-US" sz="1600" i="0" dirty="0">
                <a:effectLst/>
                <a:latin typeface="Calibri" panose="020F0502020204030204" pitchFamily="34" charset="0"/>
              </a:rPr>
              <a:t>Evaluations can be triggered ad-hoc via </a:t>
            </a:r>
            <a:r>
              <a:rPr lang="en-US" sz="1600" i="0" dirty="0" err="1">
                <a:effectLst/>
                <a:latin typeface="Calibri" panose="020F0502020204030204" pitchFamily="34" charset="0"/>
              </a:rPr>
              <a:t>powershell</a:t>
            </a:r>
            <a:endParaRPr lang="en-US" sz="1600" i="0" dirty="0">
              <a:effectLst/>
              <a:latin typeface="Calibri" panose="020F0502020204030204" pitchFamily="34" charset="0"/>
            </a:endParaRPr>
          </a:p>
          <a:p>
            <a:pPr rtl="0" fontAlgn="ctr">
              <a:spcBef>
                <a:spcPts val="0"/>
              </a:spcBef>
              <a:spcAft>
                <a:spcPts val="0"/>
              </a:spcAft>
              <a:buFont typeface="+mj-lt"/>
              <a:buAutoNum type="romanLcPeriod"/>
            </a:pPr>
            <a:r>
              <a:rPr lang="en-US" sz="1600" i="0" dirty="0">
                <a:effectLst/>
                <a:latin typeface="Calibri" panose="020F0502020204030204" pitchFamily="34" charset="0"/>
              </a:rPr>
              <a:t>Exemptions can be created at various scopes and are inherited.</a:t>
            </a:r>
          </a:p>
          <a:p>
            <a:pPr rtl="0" fontAlgn="ctr">
              <a:spcBef>
                <a:spcPts val="0"/>
              </a:spcBef>
              <a:spcAft>
                <a:spcPts val="0"/>
              </a:spcAft>
              <a:buFont typeface="+mj-lt"/>
              <a:buAutoNum type="romanLcPeriod"/>
            </a:pPr>
            <a:r>
              <a:rPr lang="en-US" sz="1600" i="0" dirty="0">
                <a:effectLst/>
                <a:latin typeface="Calibri" panose="020F0502020204030204" pitchFamily="34" charset="0"/>
              </a:rPr>
              <a:t>Policies, initiative assignments and exemptions are inherited down but scope assignment does not matter</a:t>
            </a:r>
          </a:p>
          <a:p>
            <a:pPr marL="742950" lvl="1" indent="-285750" rtl="0" fontAlgn="ctr">
              <a:spcBef>
                <a:spcPts val="0"/>
              </a:spcBef>
              <a:spcAft>
                <a:spcPts val="0"/>
              </a:spcAft>
              <a:buFont typeface="+mj-lt"/>
              <a:buAutoNum type="romanLcPeriod"/>
            </a:pPr>
            <a:r>
              <a:rPr lang="en-US" sz="1600" i="0" dirty="0">
                <a:effectLst/>
                <a:latin typeface="Calibri" panose="020F0502020204030204" pitchFamily="34" charset="0"/>
              </a:rPr>
              <a:t>Conflicting policies will simply result in an inability to create resources</a:t>
            </a:r>
          </a:p>
          <a:p>
            <a:pPr rtl="0" fontAlgn="ctr">
              <a:spcBef>
                <a:spcPts val="0"/>
              </a:spcBef>
              <a:spcAft>
                <a:spcPts val="0"/>
              </a:spcAft>
              <a:buFont typeface="+mj-lt"/>
              <a:buAutoNum type="romanLcPeriod"/>
            </a:pPr>
            <a:r>
              <a:rPr lang="en-US" sz="1600" i="0" dirty="0">
                <a:effectLst/>
                <a:latin typeface="Calibri" panose="020F0502020204030204" pitchFamily="34" charset="0"/>
              </a:rPr>
              <a:t>Azure Deny Assignments can only be created as part of blueprints.  They are not a part of Azure Policy but rather Azure RBAC.</a:t>
            </a:r>
          </a:p>
          <a:p>
            <a:endParaRPr lang="en-US" dirty="0"/>
          </a:p>
        </p:txBody>
      </p:sp>
    </p:spTree>
    <p:extLst>
      <p:ext uri="{BB962C8B-B14F-4D97-AF65-F5344CB8AC3E}">
        <p14:creationId xmlns:p14="http://schemas.microsoft.com/office/powerpoint/2010/main" val="2732266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0368E-1273-452E-81B4-B2E588C52139}"/>
              </a:ext>
            </a:extLst>
          </p:cNvPr>
          <p:cNvSpPr>
            <a:spLocks noGrp="1"/>
          </p:cNvSpPr>
          <p:nvPr>
            <p:ph type="title"/>
          </p:nvPr>
        </p:nvSpPr>
        <p:spPr/>
        <p:txBody>
          <a:bodyPr/>
          <a:lstStyle/>
          <a:p>
            <a:r>
              <a:rPr lang="en-US" dirty="0"/>
              <a:t>The three main questions of GRC</a:t>
            </a:r>
          </a:p>
        </p:txBody>
      </p:sp>
      <p:sp>
        <p:nvSpPr>
          <p:cNvPr id="3" name="Text Placeholder 2">
            <a:extLst>
              <a:ext uri="{FF2B5EF4-FFF2-40B4-BE49-F238E27FC236}">
                <a16:creationId xmlns:a16="http://schemas.microsoft.com/office/drawing/2014/main" id="{E15D435C-8FE6-4883-AE4D-64FB75543056}"/>
              </a:ext>
            </a:extLst>
          </p:cNvPr>
          <p:cNvSpPr>
            <a:spLocks noGrp="1"/>
          </p:cNvSpPr>
          <p:nvPr>
            <p:ph type="body" sz="quarter" idx="10"/>
          </p:nvPr>
        </p:nvSpPr>
        <p:spPr>
          <a:xfrm>
            <a:off x="586390" y="1434369"/>
            <a:ext cx="11018520" cy="4567404"/>
          </a:xfrm>
        </p:spPr>
        <p:txBody>
          <a:bodyPr/>
          <a:lstStyle/>
          <a:p>
            <a:pPr marL="457200" indent="-457200">
              <a:buFont typeface="Wingdings" panose="05000000000000000000" pitchFamily="2" charset="2"/>
              <a:buChar char="v"/>
            </a:pPr>
            <a:r>
              <a:rPr lang="en-US" dirty="0"/>
              <a:t>What do you need to do?</a:t>
            </a:r>
          </a:p>
          <a:p>
            <a:pPr marL="457200" indent="-457200">
              <a:buFont typeface="Wingdings" panose="05000000000000000000" pitchFamily="2" charset="2"/>
              <a:buChar char="v"/>
            </a:pPr>
            <a:endParaRPr lang="en-US" dirty="0"/>
          </a:p>
          <a:p>
            <a:pPr marL="457200" indent="-457200">
              <a:buFont typeface="Wingdings" panose="05000000000000000000" pitchFamily="2" charset="2"/>
              <a:buChar char="v"/>
            </a:pPr>
            <a:endParaRPr lang="en-US" dirty="0"/>
          </a:p>
          <a:p>
            <a:pPr marL="457200" indent="-457200">
              <a:buFont typeface="Wingdings" panose="05000000000000000000" pitchFamily="2" charset="2"/>
              <a:buChar char="v"/>
            </a:pPr>
            <a:endParaRPr lang="en-US" dirty="0"/>
          </a:p>
          <a:p>
            <a:pPr marL="457200" indent="-457200">
              <a:buFont typeface="Wingdings" panose="05000000000000000000" pitchFamily="2" charset="2"/>
              <a:buChar char="v"/>
            </a:pPr>
            <a:r>
              <a:rPr lang="en-US" dirty="0"/>
              <a:t>How are you going to do it?</a:t>
            </a:r>
          </a:p>
          <a:p>
            <a:pPr marL="457200" indent="-457200">
              <a:buFont typeface="Wingdings" panose="05000000000000000000" pitchFamily="2" charset="2"/>
              <a:buChar char="v"/>
            </a:pPr>
            <a:endParaRPr lang="en-US" dirty="0"/>
          </a:p>
          <a:p>
            <a:pPr marL="457200" indent="-457200">
              <a:buFont typeface="Wingdings" panose="05000000000000000000" pitchFamily="2" charset="2"/>
              <a:buChar char="v"/>
            </a:pPr>
            <a:endParaRPr lang="en-US" dirty="0"/>
          </a:p>
          <a:p>
            <a:pPr marL="457200" indent="-457200">
              <a:buFont typeface="Wingdings" panose="05000000000000000000" pitchFamily="2" charset="2"/>
              <a:buChar char="v"/>
            </a:pPr>
            <a:endParaRPr lang="en-US" dirty="0"/>
          </a:p>
          <a:p>
            <a:pPr marL="457200" indent="-457200">
              <a:buFont typeface="Wingdings" panose="05000000000000000000" pitchFamily="2" charset="2"/>
              <a:buChar char="v"/>
            </a:pPr>
            <a:r>
              <a:rPr lang="en-US" dirty="0"/>
              <a:t>Did you do what you said you were going to do?</a:t>
            </a:r>
          </a:p>
        </p:txBody>
      </p:sp>
    </p:spTree>
    <p:extLst>
      <p:ext uri="{BB962C8B-B14F-4D97-AF65-F5344CB8AC3E}">
        <p14:creationId xmlns:p14="http://schemas.microsoft.com/office/powerpoint/2010/main" val="85922242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71605-393D-45A2-BC0B-AEEFCF63CD90}"/>
              </a:ext>
            </a:extLst>
          </p:cNvPr>
          <p:cNvSpPr>
            <a:spLocks noGrp="1"/>
          </p:cNvSpPr>
          <p:nvPr>
            <p:ph type="title"/>
          </p:nvPr>
        </p:nvSpPr>
        <p:spPr/>
        <p:txBody>
          <a:bodyPr/>
          <a:lstStyle/>
          <a:p>
            <a:r>
              <a:rPr lang="en-US" dirty="0"/>
              <a:t>				Best Practices</a:t>
            </a:r>
          </a:p>
        </p:txBody>
      </p:sp>
      <p:sp>
        <p:nvSpPr>
          <p:cNvPr id="3" name="Content Placeholder 2">
            <a:extLst>
              <a:ext uri="{FF2B5EF4-FFF2-40B4-BE49-F238E27FC236}">
                <a16:creationId xmlns:a16="http://schemas.microsoft.com/office/drawing/2014/main" id="{45445659-4568-4567-B183-66C6C8E39A65}"/>
              </a:ext>
            </a:extLst>
          </p:cNvPr>
          <p:cNvSpPr>
            <a:spLocks noGrp="1"/>
          </p:cNvSpPr>
          <p:nvPr>
            <p:ph idx="1"/>
          </p:nvPr>
        </p:nvSpPr>
        <p:spPr>
          <a:xfrm>
            <a:off x="584200" y="1077686"/>
            <a:ext cx="11018520" cy="5614641"/>
          </a:xfrm>
        </p:spPr>
        <p:txBody>
          <a:bodyPr/>
          <a:lstStyle/>
          <a:p>
            <a:pPr rtl="0" fontAlgn="ctr">
              <a:spcBef>
                <a:spcPts val="0"/>
              </a:spcBef>
              <a:spcAft>
                <a:spcPts val="0"/>
              </a:spcAft>
              <a:buFont typeface="+mj-lt"/>
              <a:buAutoNum type="romanLcPeriod"/>
            </a:pPr>
            <a:r>
              <a:rPr lang="en-US" sz="1400" b="0" i="0" dirty="0">
                <a:effectLst/>
                <a:latin typeface="Calibri" panose="020F0502020204030204" pitchFamily="34" charset="0"/>
              </a:rPr>
              <a:t>Identify a controls framework to start with that the organization is familiar with and review the Azure Benchmark (checklist) for that controls framework</a:t>
            </a:r>
          </a:p>
          <a:p>
            <a:pPr rtl="0" fontAlgn="ctr">
              <a:spcBef>
                <a:spcPts val="0"/>
              </a:spcBef>
              <a:spcAft>
                <a:spcPts val="0"/>
              </a:spcAft>
              <a:buFont typeface="+mj-lt"/>
              <a:buAutoNum type="romanLcPeriod"/>
            </a:pPr>
            <a:r>
              <a:rPr lang="en-US" sz="1400" b="0" i="0" dirty="0">
                <a:effectLst/>
                <a:latin typeface="Calibri" panose="020F0502020204030204" pitchFamily="34" charset="0"/>
              </a:rPr>
              <a:t>Remember that, while checklists are a great starting point, in the GRC+ lifecycle, checklists are pretty far down the line and generally organization specific so be sure to do a control mapping to the organizations controls.</a:t>
            </a:r>
          </a:p>
          <a:p>
            <a:pPr rtl="0" fontAlgn="ctr">
              <a:spcBef>
                <a:spcPts val="0"/>
              </a:spcBef>
              <a:spcAft>
                <a:spcPts val="0"/>
              </a:spcAft>
              <a:buFont typeface="+mj-lt"/>
              <a:buAutoNum type="romanLcPeriod"/>
            </a:pPr>
            <a:r>
              <a:rPr lang="en-US" sz="1400" b="0" i="0" dirty="0">
                <a:effectLst/>
                <a:latin typeface="Calibri" panose="020F0502020204030204" pitchFamily="34" charset="0"/>
              </a:rPr>
              <a:t>Apply the benchmark in "audit" only mode to get a feel for current state initially</a:t>
            </a:r>
          </a:p>
          <a:p>
            <a:pPr rtl="0" fontAlgn="ctr">
              <a:spcBef>
                <a:spcPts val="0"/>
              </a:spcBef>
              <a:spcAft>
                <a:spcPts val="0"/>
              </a:spcAft>
              <a:buFont typeface="+mj-lt"/>
              <a:buAutoNum type="romanLcPeriod"/>
            </a:pPr>
            <a:r>
              <a:rPr lang="en-US" sz="1400" b="0" i="0" dirty="0">
                <a:effectLst/>
                <a:latin typeface="Calibri" panose="020F0502020204030204" pitchFamily="34" charset="0"/>
              </a:rPr>
              <a:t>Create a new Azure Policy Initiative for enforcement actions and start to build the organizational initiative.</a:t>
            </a:r>
          </a:p>
          <a:p>
            <a:pPr rtl="0" fontAlgn="ctr">
              <a:spcBef>
                <a:spcPts val="0"/>
              </a:spcBef>
              <a:spcAft>
                <a:spcPts val="0"/>
              </a:spcAft>
              <a:buFont typeface="+mj-lt"/>
              <a:buAutoNum type="romanLcPeriod"/>
            </a:pPr>
            <a:r>
              <a:rPr lang="en-US" sz="1400" b="0" i="0" dirty="0">
                <a:effectLst/>
                <a:latin typeface="Calibri" panose="020F0502020204030204" pitchFamily="34" charset="0"/>
              </a:rPr>
              <a:t>Avoid using exemptions as they become unmanageable</a:t>
            </a:r>
          </a:p>
          <a:p>
            <a:pPr rtl="0" fontAlgn="ctr">
              <a:spcBef>
                <a:spcPts val="0"/>
              </a:spcBef>
              <a:spcAft>
                <a:spcPts val="0"/>
              </a:spcAft>
              <a:buFont typeface="+mj-lt"/>
              <a:buAutoNum type="romanLcPeriod"/>
            </a:pPr>
            <a:r>
              <a:rPr lang="en-US" sz="1400" b="0" i="0" dirty="0">
                <a:effectLst/>
                <a:latin typeface="Calibri" panose="020F0502020204030204" pitchFamily="34" charset="0"/>
              </a:rPr>
              <a:t>Avoid applying at the resource and resource group scope (stick to management group and subscription where possible)</a:t>
            </a:r>
          </a:p>
          <a:p>
            <a:pPr rtl="0" fontAlgn="ctr">
              <a:spcBef>
                <a:spcPts val="0"/>
              </a:spcBef>
              <a:spcAft>
                <a:spcPts val="0"/>
              </a:spcAft>
              <a:buFont typeface="+mj-lt"/>
              <a:buAutoNum type="romanLcPeriod"/>
            </a:pPr>
            <a:r>
              <a:rPr lang="en-US" sz="1400" b="0" i="0" dirty="0">
                <a:effectLst/>
                <a:latin typeface="Calibri" panose="020F0502020204030204" pitchFamily="34" charset="0"/>
              </a:rPr>
              <a:t>Use resource locks to protect critical infra components that are not modified frequently (Express Route)</a:t>
            </a:r>
          </a:p>
          <a:p>
            <a:pPr rtl="0" fontAlgn="ctr">
              <a:spcBef>
                <a:spcPts val="0"/>
              </a:spcBef>
              <a:spcAft>
                <a:spcPts val="0"/>
              </a:spcAft>
              <a:buFont typeface="+mj-lt"/>
              <a:buAutoNum type="romanLcPeriod"/>
            </a:pPr>
            <a:r>
              <a:rPr lang="en-US" sz="1400" b="0" i="0" dirty="0">
                <a:effectLst/>
                <a:latin typeface="Calibri" panose="020F0502020204030204" pitchFamily="34" charset="0"/>
              </a:rPr>
              <a:t>Do not try to do everything at once, start with the most common/core controls.  Examples would be</a:t>
            </a:r>
          </a:p>
          <a:p>
            <a:pPr marL="742950" lvl="1" indent="-285750" rtl="0" fontAlgn="ctr">
              <a:spcBef>
                <a:spcPts val="0"/>
              </a:spcBef>
              <a:spcAft>
                <a:spcPts val="0"/>
              </a:spcAft>
              <a:buFont typeface="+mj-lt"/>
              <a:buAutoNum type="romanLcPeriod"/>
            </a:pPr>
            <a:r>
              <a:rPr lang="en-US" sz="1400" b="0" i="0" dirty="0">
                <a:effectLst/>
                <a:latin typeface="Calibri" panose="020F0502020204030204" pitchFamily="34" charset="0"/>
              </a:rPr>
              <a:t> Logging, </a:t>
            </a:r>
          </a:p>
          <a:p>
            <a:pPr marL="742950" lvl="1" indent="-285750" rtl="0" fontAlgn="ctr">
              <a:spcBef>
                <a:spcPts val="0"/>
              </a:spcBef>
              <a:spcAft>
                <a:spcPts val="0"/>
              </a:spcAft>
              <a:buFont typeface="+mj-lt"/>
              <a:buAutoNum type="romanLcPeriod"/>
            </a:pPr>
            <a:r>
              <a:rPr lang="en-US" sz="1400" b="0" i="0" dirty="0">
                <a:effectLst/>
                <a:latin typeface="Calibri" panose="020F0502020204030204" pitchFamily="34" charset="0"/>
              </a:rPr>
              <a:t>Region</a:t>
            </a:r>
          </a:p>
          <a:p>
            <a:pPr marL="742950" lvl="1" indent="-285750" rtl="0" fontAlgn="ctr">
              <a:spcBef>
                <a:spcPts val="0"/>
              </a:spcBef>
              <a:spcAft>
                <a:spcPts val="0"/>
              </a:spcAft>
              <a:buFont typeface="+mj-lt"/>
              <a:buAutoNum type="romanLcPeriod"/>
            </a:pPr>
            <a:r>
              <a:rPr lang="en-US" sz="1400" b="0" i="0" dirty="0">
                <a:effectLst/>
                <a:latin typeface="Calibri" panose="020F0502020204030204" pitchFamily="34" charset="0"/>
              </a:rPr>
              <a:t>VM SKU</a:t>
            </a:r>
          </a:p>
          <a:p>
            <a:pPr marL="742950" lvl="1" indent="-285750" rtl="0" fontAlgn="ctr">
              <a:spcBef>
                <a:spcPts val="0"/>
              </a:spcBef>
              <a:spcAft>
                <a:spcPts val="0"/>
              </a:spcAft>
              <a:buFont typeface="+mj-lt"/>
              <a:buAutoNum type="romanLcPeriod"/>
            </a:pPr>
            <a:r>
              <a:rPr lang="en-US" sz="1400" b="0" i="0" dirty="0">
                <a:effectLst/>
                <a:latin typeface="Calibri" panose="020F0502020204030204" pitchFamily="34" charset="0"/>
              </a:rPr>
              <a:t>Approved Services</a:t>
            </a:r>
          </a:p>
          <a:p>
            <a:pPr marL="742950" lvl="1" indent="-285750" rtl="0" fontAlgn="ctr">
              <a:spcBef>
                <a:spcPts val="0"/>
              </a:spcBef>
              <a:spcAft>
                <a:spcPts val="0"/>
              </a:spcAft>
              <a:buFont typeface="+mj-lt"/>
              <a:buAutoNum type="romanLcPeriod"/>
            </a:pPr>
            <a:r>
              <a:rPr lang="en-US" sz="1400" b="0" i="0" dirty="0">
                <a:effectLst/>
                <a:latin typeface="Calibri" panose="020F0502020204030204" pitchFamily="34" charset="0"/>
              </a:rPr>
              <a:t>Public IP usage.</a:t>
            </a:r>
          </a:p>
          <a:p>
            <a:pPr rtl="0" fontAlgn="ctr">
              <a:spcBef>
                <a:spcPts val="0"/>
              </a:spcBef>
              <a:spcAft>
                <a:spcPts val="0"/>
              </a:spcAft>
              <a:buFont typeface="+mj-lt"/>
              <a:buAutoNum type="romanLcPeriod"/>
            </a:pPr>
            <a:r>
              <a:rPr lang="en-US" sz="1400" b="0" i="0" dirty="0">
                <a:effectLst/>
                <a:latin typeface="Calibri" panose="020F0502020204030204" pitchFamily="34" charset="0"/>
              </a:rPr>
              <a:t>Do not try to apply all the production controls in sandboxes, develop a strategy for production vs non-production to reduce friction for developers.  Example</a:t>
            </a:r>
          </a:p>
          <a:p>
            <a:pPr marL="742950" lvl="1" indent="-285750" rtl="0" fontAlgn="ctr">
              <a:spcBef>
                <a:spcPts val="0"/>
              </a:spcBef>
              <a:spcAft>
                <a:spcPts val="0"/>
              </a:spcAft>
              <a:buFont typeface="+mj-lt"/>
              <a:buAutoNum type="romanLcPeriod"/>
            </a:pPr>
            <a:r>
              <a:rPr lang="en-US" sz="1400" b="0" i="0" dirty="0">
                <a:effectLst/>
                <a:latin typeface="Calibri" panose="020F0502020204030204" pitchFamily="34" charset="0"/>
              </a:rPr>
              <a:t>Sandbox - audit controls and report/alert on incorrect controls</a:t>
            </a:r>
          </a:p>
          <a:p>
            <a:pPr marL="742950" lvl="1" indent="-285750" rtl="0" fontAlgn="ctr">
              <a:spcBef>
                <a:spcPts val="0"/>
              </a:spcBef>
              <a:spcAft>
                <a:spcPts val="0"/>
              </a:spcAft>
              <a:buFont typeface="+mj-lt"/>
              <a:buAutoNum type="romanLcPeriod"/>
            </a:pPr>
            <a:r>
              <a:rPr lang="en-US" sz="1400" b="0" i="0" dirty="0">
                <a:effectLst/>
                <a:latin typeface="Calibri" panose="020F0502020204030204" pitchFamily="34" charset="0"/>
              </a:rPr>
              <a:t>Non-Prod/QA  - remediate non-compliant configuration and alert/notify to fix CI/CD</a:t>
            </a:r>
          </a:p>
          <a:p>
            <a:pPr marL="742950" lvl="1" indent="-285750" rtl="0" fontAlgn="ctr">
              <a:spcBef>
                <a:spcPts val="0"/>
              </a:spcBef>
              <a:spcAft>
                <a:spcPts val="0"/>
              </a:spcAft>
              <a:buFont typeface="+mj-lt"/>
              <a:buAutoNum type="romanLcPeriod"/>
            </a:pPr>
            <a:r>
              <a:rPr lang="en-US" sz="1400" b="0" i="0" dirty="0">
                <a:effectLst/>
                <a:latin typeface="Calibri" panose="020F0502020204030204" pitchFamily="34" charset="0"/>
              </a:rPr>
              <a:t>Prod - Deny non-compliant configuration</a:t>
            </a:r>
          </a:p>
          <a:p>
            <a:pPr rtl="0" fontAlgn="ctr">
              <a:spcBef>
                <a:spcPts val="0"/>
              </a:spcBef>
              <a:spcAft>
                <a:spcPts val="0"/>
              </a:spcAft>
              <a:buFont typeface="+mj-lt"/>
              <a:buAutoNum type="romanLcPeriod"/>
            </a:pPr>
            <a:r>
              <a:rPr lang="en-US" sz="1400" b="0" i="0" dirty="0">
                <a:effectLst/>
                <a:latin typeface="Calibri" panose="020F0502020204030204" pitchFamily="34" charset="0"/>
              </a:rPr>
              <a:t>Apply the Azure Security Benchmarks in audit mode in addition to organizational benchmark.</a:t>
            </a:r>
          </a:p>
          <a:p>
            <a:pPr marL="742950" lvl="1" indent="-285750" rtl="0" fontAlgn="ctr">
              <a:spcBef>
                <a:spcPts val="0"/>
              </a:spcBef>
              <a:spcAft>
                <a:spcPts val="0"/>
              </a:spcAft>
              <a:buFont typeface="+mj-lt"/>
              <a:buAutoNum type="romanLcPeriod"/>
            </a:pPr>
            <a:r>
              <a:rPr lang="en-US" sz="1400" b="0" i="0" dirty="0">
                <a:effectLst/>
                <a:latin typeface="Calibri" panose="020F0502020204030204" pitchFamily="34" charset="0"/>
              </a:rPr>
              <a:t>These are updated by Microsoft.  They do no harm to apply and can sometimes highlight control gaps in the organization.</a:t>
            </a:r>
          </a:p>
          <a:p>
            <a:endParaRPr lang="en-US" dirty="0"/>
          </a:p>
        </p:txBody>
      </p:sp>
    </p:spTree>
    <p:extLst>
      <p:ext uri="{BB962C8B-B14F-4D97-AF65-F5344CB8AC3E}">
        <p14:creationId xmlns:p14="http://schemas.microsoft.com/office/powerpoint/2010/main" val="24742342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E4EBE-0B59-46D5-B2C0-E5FA6C29C804}"/>
              </a:ext>
            </a:extLst>
          </p:cNvPr>
          <p:cNvSpPr>
            <a:spLocks noGrp="1"/>
          </p:cNvSpPr>
          <p:nvPr>
            <p:ph type="title"/>
          </p:nvPr>
        </p:nvSpPr>
        <p:spPr/>
        <p:txBody>
          <a:bodyPr/>
          <a:lstStyle/>
          <a:p>
            <a:pPr algn="ctr"/>
            <a:r>
              <a:rPr lang="en-US" dirty="0"/>
              <a:t>Checklist</a:t>
            </a:r>
          </a:p>
        </p:txBody>
      </p:sp>
      <p:sp>
        <p:nvSpPr>
          <p:cNvPr id="3" name="Content Placeholder 2">
            <a:extLst>
              <a:ext uri="{FF2B5EF4-FFF2-40B4-BE49-F238E27FC236}">
                <a16:creationId xmlns:a16="http://schemas.microsoft.com/office/drawing/2014/main" id="{8254A4D7-304D-4B77-A9FC-DB57E5A291BE}"/>
              </a:ext>
            </a:extLst>
          </p:cNvPr>
          <p:cNvSpPr>
            <a:spLocks noGrp="1"/>
          </p:cNvSpPr>
          <p:nvPr>
            <p:ph idx="1"/>
          </p:nvPr>
        </p:nvSpPr>
        <p:spPr>
          <a:xfrm>
            <a:off x="584200" y="1435503"/>
            <a:ext cx="11018520" cy="4333494"/>
          </a:xfrm>
        </p:spPr>
        <p:txBody>
          <a:bodyPr/>
          <a:lstStyle/>
          <a:p>
            <a:pPr algn="l">
              <a:buFont typeface="Arial" panose="020B0604020202020204" pitchFamily="34" charset="0"/>
              <a:buChar char="•"/>
            </a:pPr>
            <a:r>
              <a:rPr lang="en-US" sz="2000" b="0" i="0" dirty="0">
                <a:solidFill>
                  <a:srgbClr val="24292F"/>
                </a:solidFill>
                <a:effectLst/>
                <a:latin typeface="-apple-system"/>
              </a:rPr>
              <a:t>[ ]Have you decided on a Benchmark/Checklist to use as a starting point?</a:t>
            </a:r>
          </a:p>
          <a:p>
            <a:pPr algn="l">
              <a:buFont typeface="Arial" panose="020B0604020202020204" pitchFamily="34" charset="0"/>
              <a:buChar char="•"/>
            </a:pPr>
            <a:r>
              <a:rPr lang="en-US" sz="2000" b="0" i="0" dirty="0">
                <a:solidFill>
                  <a:srgbClr val="24292F"/>
                </a:solidFill>
                <a:effectLst/>
                <a:latin typeface="-apple-system"/>
              </a:rPr>
              <a:t>[ ]Have you reviewed each control in the Benchmark to understand it?</a:t>
            </a:r>
          </a:p>
          <a:p>
            <a:pPr algn="l">
              <a:buFont typeface="Arial" panose="020B0604020202020204" pitchFamily="34" charset="0"/>
              <a:buChar char="•"/>
            </a:pPr>
            <a:r>
              <a:rPr lang="en-US" sz="2000" b="0" i="0" dirty="0">
                <a:solidFill>
                  <a:srgbClr val="24292F"/>
                </a:solidFill>
                <a:effectLst/>
                <a:latin typeface="-apple-system"/>
              </a:rPr>
              <a:t>[ ]Have you done a control mapping of each control to map to organizational policies (and update the control where necessary)?</a:t>
            </a:r>
          </a:p>
          <a:p>
            <a:pPr algn="l">
              <a:buFont typeface="Arial" panose="020B0604020202020204" pitchFamily="34" charset="0"/>
              <a:buChar char="•"/>
            </a:pPr>
            <a:r>
              <a:rPr lang="en-US" sz="2000" b="0" i="0" dirty="0">
                <a:solidFill>
                  <a:srgbClr val="24292F"/>
                </a:solidFill>
                <a:effectLst/>
                <a:latin typeface="-apple-system"/>
              </a:rPr>
              <a:t>[ ]Have you applied the base benchmark/checklist to your org in audit mode and reviewed findings?</a:t>
            </a:r>
          </a:p>
          <a:p>
            <a:pPr algn="l">
              <a:buFont typeface="Arial" panose="020B0604020202020204" pitchFamily="34" charset="0"/>
              <a:buChar char="•"/>
            </a:pPr>
            <a:r>
              <a:rPr lang="en-US" sz="2000" b="0" i="0" dirty="0">
                <a:solidFill>
                  <a:srgbClr val="24292F"/>
                </a:solidFill>
                <a:effectLst/>
                <a:latin typeface="-apple-system"/>
              </a:rPr>
              <a:t>[ ]Have you identified the first 5 most critical controls you will want to start enforcing via policy?</a:t>
            </a:r>
          </a:p>
          <a:p>
            <a:pPr algn="l">
              <a:buFont typeface="Arial" panose="020B0604020202020204" pitchFamily="34" charset="0"/>
              <a:buChar char="•"/>
            </a:pPr>
            <a:r>
              <a:rPr lang="en-US" sz="2000" b="0" i="0" dirty="0">
                <a:solidFill>
                  <a:srgbClr val="24292F"/>
                </a:solidFill>
                <a:effectLst/>
                <a:latin typeface="-apple-system"/>
              </a:rPr>
              <a:t>[ ]Have you come up with a policy/management group/subscription strategy (how will you structure management groups to align with policy and how will you apply policies to align with management groups)?</a:t>
            </a:r>
          </a:p>
          <a:p>
            <a:pPr algn="l">
              <a:buFont typeface="Arial" panose="020B0604020202020204" pitchFamily="34" charset="0"/>
              <a:buChar char="•"/>
            </a:pPr>
            <a:r>
              <a:rPr lang="en-US" sz="2000" b="0" i="0" dirty="0">
                <a:solidFill>
                  <a:srgbClr val="24292F"/>
                </a:solidFill>
                <a:effectLst/>
                <a:latin typeface="-apple-system"/>
              </a:rPr>
              <a:t>[ ]Have you identified a strategy for prod vs non-prod?</a:t>
            </a:r>
          </a:p>
          <a:p>
            <a:pPr algn="l">
              <a:buFont typeface="Arial" panose="020B0604020202020204" pitchFamily="34" charset="0"/>
              <a:buChar char="•"/>
            </a:pPr>
            <a:r>
              <a:rPr lang="en-US" sz="2000" b="0" i="0" dirty="0">
                <a:solidFill>
                  <a:srgbClr val="24292F"/>
                </a:solidFill>
                <a:effectLst/>
                <a:latin typeface="-apple-system"/>
              </a:rPr>
              <a:t>[ ]Have you started to apply the bare minimum guardrails</a:t>
            </a:r>
          </a:p>
          <a:p>
            <a:endParaRPr lang="en-US" dirty="0"/>
          </a:p>
        </p:txBody>
      </p:sp>
    </p:spTree>
    <p:extLst>
      <p:ext uri="{BB962C8B-B14F-4D97-AF65-F5344CB8AC3E}">
        <p14:creationId xmlns:p14="http://schemas.microsoft.com/office/powerpoint/2010/main" val="30931163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C7F6D-6CE5-4BF5-BEC3-A2376049559C}"/>
              </a:ext>
            </a:extLst>
          </p:cNvPr>
          <p:cNvSpPr>
            <a:spLocks noGrp="1"/>
          </p:cNvSpPr>
          <p:nvPr>
            <p:ph type="title"/>
          </p:nvPr>
        </p:nvSpPr>
        <p:spPr>
          <a:xfrm>
            <a:off x="588263" y="457199"/>
            <a:ext cx="11018520" cy="3323987"/>
          </a:xfrm>
        </p:spPr>
        <p:txBody>
          <a:bodyPr/>
          <a:lstStyle/>
          <a:p>
            <a:pPr algn="ctr"/>
            <a:br>
              <a:rPr lang="en-US" dirty="0"/>
            </a:br>
            <a:br>
              <a:rPr lang="en-US" dirty="0"/>
            </a:br>
            <a:br>
              <a:rPr lang="en-US" dirty="0"/>
            </a:br>
            <a:br>
              <a:rPr lang="en-US" dirty="0"/>
            </a:br>
            <a:br>
              <a:rPr lang="en-US" dirty="0"/>
            </a:br>
            <a:r>
              <a:rPr lang="en-US" dirty="0"/>
              <a:t>Appendix</a:t>
            </a:r>
          </a:p>
        </p:txBody>
      </p:sp>
    </p:spTree>
    <p:extLst>
      <p:ext uri="{BB962C8B-B14F-4D97-AF65-F5344CB8AC3E}">
        <p14:creationId xmlns:p14="http://schemas.microsoft.com/office/powerpoint/2010/main" val="37249477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95C5A-FB15-42BE-B5CD-6EC3FAED1319}"/>
              </a:ext>
            </a:extLst>
          </p:cNvPr>
          <p:cNvSpPr>
            <a:spLocks noGrp="1"/>
          </p:cNvSpPr>
          <p:nvPr>
            <p:ph type="title"/>
          </p:nvPr>
        </p:nvSpPr>
        <p:spPr/>
        <p:txBody>
          <a:bodyPr/>
          <a:lstStyle/>
          <a:p>
            <a:r>
              <a:rPr lang="en-GB" dirty="0"/>
              <a:t>Example of a custom policy definition</a:t>
            </a:r>
          </a:p>
        </p:txBody>
      </p:sp>
      <p:pic>
        <p:nvPicPr>
          <p:cNvPr id="3" name="Picture 2">
            <a:extLst>
              <a:ext uri="{FF2B5EF4-FFF2-40B4-BE49-F238E27FC236}">
                <a16:creationId xmlns:a16="http://schemas.microsoft.com/office/drawing/2014/main" id="{9651D36D-3633-4078-8CC2-ADC4EDDFEB5D}"/>
              </a:ext>
            </a:extLst>
          </p:cNvPr>
          <p:cNvPicPr>
            <a:picLocks noChangeAspect="1"/>
          </p:cNvPicPr>
          <p:nvPr/>
        </p:nvPicPr>
        <p:blipFill>
          <a:blip r:embed="rId2"/>
          <a:stretch>
            <a:fillRect/>
          </a:stretch>
        </p:blipFill>
        <p:spPr>
          <a:xfrm>
            <a:off x="940086" y="1130156"/>
            <a:ext cx="7998346" cy="5727843"/>
          </a:xfrm>
          <a:prstGeom prst="rect">
            <a:avLst/>
          </a:prstGeom>
        </p:spPr>
      </p:pic>
    </p:spTree>
    <p:extLst>
      <p:ext uri="{BB962C8B-B14F-4D97-AF65-F5344CB8AC3E}">
        <p14:creationId xmlns:p14="http://schemas.microsoft.com/office/powerpoint/2010/main" val="74326223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FAEAD-A4BC-488A-9C6D-AAD9C8575687}"/>
              </a:ext>
            </a:extLst>
          </p:cNvPr>
          <p:cNvSpPr>
            <a:spLocks noGrp="1"/>
          </p:cNvSpPr>
          <p:nvPr>
            <p:ph type="title"/>
          </p:nvPr>
        </p:nvSpPr>
        <p:spPr/>
        <p:txBody>
          <a:bodyPr/>
          <a:lstStyle/>
          <a:p>
            <a:r>
              <a:rPr lang="en-GB"/>
              <a:t>Additionnal </a:t>
            </a:r>
            <a:r>
              <a:rPr lang="en-GB" dirty="0"/>
              <a:t>Azure Policies Templates</a:t>
            </a:r>
          </a:p>
        </p:txBody>
      </p:sp>
      <p:pic>
        <p:nvPicPr>
          <p:cNvPr id="6" name="Picture 5">
            <a:extLst>
              <a:ext uri="{FF2B5EF4-FFF2-40B4-BE49-F238E27FC236}">
                <a16:creationId xmlns:a16="http://schemas.microsoft.com/office/drawing/2014/main" id="{251A8459-7864-458C-809A-9E258101FDF0}"/>
              </a:ext>
            </a:extLst>
          </p:cNvPr>
          <p:cNvPicPr>
            <a:picLocks noChangeAspect="1"/>
          </p:cNvPicPr>
          <p:nvPr/>
        </p:nvPicPr>
        <p:blipFill>
          <a:blip r:embed="rId3"/>
          <a:stretch>
            <a:fillRect/>
          </a:stretch>
        </p:blipFill>
        <p:spPr>
          <a:xfrm>
            <a:off x="269240" y="1272376"/>
            <a:ext cx="8472755" cy="3070770"/>
          </a:xfrm>
          <a:prstGeom prst="rect">
            <a:avLst/>
          </a:prstGeom>
        </p:spPr>
      </p:pic>
      <p:sp>
        <p:nvSpPr>
          <p:cNvPr id="8" name="TextBox 7">
            <a:extLst>
              <a:ext uri="{FF2B5EF4-FFF2-40B4-BE49-F238E27FC236}">
                <a16:creationId xmlns:a16="http://schemas.microsoft.com/office/drawing/2014/main" id="{2282A337-0D9E-4FA3-9225-D10CC56F8E2D}"/>
              </a:ext>
            </a:extLst>
          </p:cNvPr>
          <p:cNvSpPr txBox="1"/>
          <p:nvPr/>
        </p:nvSpPr>
        <p:spPr>
          <a:xfrm>
            <a:off x="765424" y="4741524"/>
            <a:ext cx="11018519" cy="144655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Full list here: </a:t>
            </a:r>
          </a:p>
          <a:p>
            <a:pPr>
              <a:lnSpc>
                <a:spcPct val="90000"/>
              </a:lnSpc>
              <a:spcAft>
                <a:spcPts val="600"/>
              </a:spcAft>
            </a:pPr>
            <a:r>
              <a:rPr lang="en-US" sz="2400" dirty="0">
                <a:gradFill>
                  <a:gsLst>
                    <a:gs pos="2917">
                      <a:schemeClr val="tx1"/>
                    </a:gs>
                    <a:gs pos="30000">
                      <a:schemeClr val="tx1"/>
                    </a:gs>
                  </a:gsLst>
                  <a:lin ang="5400000" scaled="0"/>
                </a:gradFill>
              </a:rPr>
              <a:t>Definition</a:t>
            </a:r>
            <a:r>
              <a:rPr lang="fr-FR" sz="2400" dirty="0">
                <a:gradFill>
                  <a:gsLst>
                    <a:gs pos="2917">
                      <a:schemeClr val="tx1"/>
                    </a:gs>
                    <a:gs pos="30000">
                      <a:schemeClr val="tx1"/>
                    </a:gs>
                  </a:gsLst>
                  <a:lin ang="5400000" scaled="0"/>
                </a:gradFill>
              </a:rPr>
              <a:t>: </a:t>
            </a:r>
            <a:r>
              <a:rPr lang="fr-FR" sz="2400" u="sng" dirty="0">
                <a:gradFill>
                  <a:gsLst>
                    <a:gs pos="2917">
                      <a:schemeClr val="tx1"/>
                    </a:gs>
                    <a:gs pos="30000">
                      <a:schemeClr val="tx1"/>
                    </a:gs>
                  </a:gsLst>
                  <a:lin ang="5400000" scaled="0"/>
                </a:gradFill>
                <a:hlinkClick r:id="rId4"/>
              </a:rPr>
              <a:t> </a:t>
            </a:r>
            <a:r>
              <a:rPr lang="fr-FR" sz="2400" dirty="0">
                <a:gradFill>
                  <a:gsLst>
                    <a:gs pos="2917">
                      <a:schemeClr val="tx1"/>
                    </a:gs>
                    <a:gs pos="30000">
                      <a:schemeClr val="tx1"/>
                    </a:gs>
                  </a:gsLst>
                  <a:lin ang="5400000" scaled="0"/>
                </a:gradFill>
                <a:hlinkClick r:id="rId4"/>
              </a:rPr>
              <a:t>https://docs.microsoft.com/en-us/azure/azure-policy/json-samples</a:t>
            </a:r>
            <a:endParaRPr lang="fr-FR" sz="2400" dirty="0">
              <a:gradFill>
                <a:gsLst>
                  <a:gs pos="2917">
                    <a:schemeClr val="tx1"/>
                  </a:gs>
                  <a:gs pos="30000">
                    <a:schemeClr val="tx1"/>
                  </a:gs>
                </a:gsLst>
                <a:lin ang="5400000" scaled="0"/>
              </a:gradFill>
            </a:endParaRPr>
          </a:p>
          <a:p>
            <a:pPr>
              <a:lnSpc>
                <a:spcPct val="90000"/>
              </a:lnSpc>
              <a:spcAft>
                <a:spcPts val="600"/>
              </a:spcAft>
            </a:pPr>
            <a:r>
              <a:rPr lang="fr-FR" sz="2400" dirty="0">
                <a:gradFill>
                  <a:gsLst>
                    <a:gs pos="2917">
                      <a:schemeClr val="tx1"/>
                    </a:gs>
                    <a:gs pos="30000">
                      <a:schemeClr val="tx1"/>
                    </a:gs>
                  </a:gsLst>
                  <a:lin ang="5400000" scaled="0"/>
                </a:gradFill>
              </a:rPr>
              <a:t>Template Repository: </a:t>
            </a:r>
            <a:r>
              <a:rPr lang="fr-FR" sz="2400" dirty="0">
                <a:gradFill>
                  <a:gsLst>
                    <a:gs pos="2917">
                      <a:schemeClr val="tx1"/>
                    </a:gs>
                    <a:gs pos="30000">
                      <a:schemeClr val="tx1"/>
                    </a:gs>
                  </a:gsLst>
                  <a:lin ang="5400000" scaled="0"/>
                </a:gradFill>
                <a:hlinkClick r:id="rId5"/>
              </a:rPr>
              <a:t>https://github.com/Azure/azure-policy</a:t>
            </a:r>
            <a:endParaRPr lang="fr-FR"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0848446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55FD4-0D3E-4003-A35A-2E28D7574812}"/>
              </a:ext>
            </a:extLst>
          </p:cNvPr>
          <p:cNvSpPr>
            <a:spLocks noGrp="1"/>
          </p:cNvSpPr>
          <p:nvPr>
            <p:ph type="title"/>
          </p:nvPr>
        </p:nvSpPr>
        <p:spPr/>
        <p:txBody>
          <a:bodyPr/>
          <a:lstStyle/>
          <a:p>
            <a:pPr algn="ctr"/>
            <a:r>
              <a:rPr lang="en-US" dirty="0"/>
              <a:t>GRC Simplified</a:t>
            </a:r>
          </a:p>
        </p:txBody>
      </p:sp>
      <p:sp>
        <p:nvSpPr>
          <p:cNvPr id="3" name="Text Placeholder 2">
            <a:extLst>
              <a:ext uri="{FF2B5EF4-FFF2-40B4-BE49-F238E27FC236}">
                <a16:creationId xmlns:a16="http://schemas.microsoft.com/office/drawing/2014/main" id="{F784BC3D-FFAC-4AAE-A88F-152A3CABD4C8}"/>
              </a:ext>
            </a:extLst>
          </p:cNvPr>
          <p:cNvSpPr>
            <a:spLocks noGrp="1"/>
          </p:cNvSpPr>
          <p:nvPr>
            <p:ph type="body" sz="quarter" idx="10"/>
          </p:nvPr>
        </p:nvSpPr>
        <p:spPr>
          <a:xfrm>
            <a:off x="586390" y="1434370"/>
            <a:ext cx="11018520" cy="5293001"/>
          </a:xfrm>
        </p:spPr>
        <p:txBody>
          <a:bodyPr/>
          <a:lstStyle/>
          <a:p>
            <a:pPr algn="l">
              <a:buFont typeface="Arial" panose="020B0604020202020204" pitchFamily="34" charset="0"/>
              <a:buChar char="•"/>
            </a:pPr>
            <a:r>
              <a:rPr lang="en-US" b="0" i="0" dirty="0">
                <a:solidFill>
                  <a:srgbClr val="24292F"/>
                </a:solidFill>
                <a:effectLst/>
                <a:latin typeface="-apple-system"/>
              </a:rPr>
              <a:t>Governance</a:t>
            </a:r>
          </a:p>
          <a:p>
            <a:pPr marL="742950" lvl="1" indent="-285750" algn="l">
              <a:buFont typeface="Arial" panose="020B0604020202020204" pitchFamily="34" charset="0"/>
              <a:buChar char="•"/>
            </a:pPr>
            <a:r>
              <a:rPr lang="en-US" b="0" i="0" dirty="0">
                <a:solidFill>
                  <a:srgbClr val="24292F"/>
                </a:solidFill>
                <a:effectLst/>
                <a:latin typeface="-apple-system"/>
              </a:rPr>
              <a:t>What do you need to do?</a:t>
            </a:r>
          </a:p>
          <a:p>
            <a:pPr marL="742950" lvl="1" indent="-285750" algn="l">
              <a:buFont typeface="Arial" panose="020B0604020202020204" pitchFamily="34" charset="0"/>
              <a:buChar char="•"/>
            </a:pPr>
            <a:r>
              <a:rPr lang="en-US" b="0" i="0" dirty="0">
                <a:solidFill>
                  <a:srgbClr val="24292F"/>
                </a:solidFill>
                <a:effectLst/>
                <a:latin typeface="-apple-system"/>
              </a:rPr>
              <a:t>Why do you need to do it?</a:t>
            </a:r>
          </a:p>
          <a:p>
            <a:pPr marL="742950" lvl="1" indent="-285750" algn="l">
              <a:buFont typeface="Arial" panose="020B0604020202020204" pitchFamily="34" charset="0"/>
              <a:buChar char="•"/>
            </a:pPr>
            <a:r>
              <a:rPr lang="en-US" b="0" i="0" dirty="0">
                <a:solidFill>
                  <a:srgbClr val="24292F"/>
                </a:solidFill>
                <a:effectLst/>
                <a:latin typeface="-apple-system"/>
              </a:rPr>
              <a:t>What are you going to do?</a:t>
            </a:r>
          </a:p>
          <a:p>
            <a:pPr marL="742950" lvl="1" indent="-285750" algn="l">
              <a:buFont typeface="Arial" panose="020B0604020202020204" pitchFamily="34" charset="0"/>
              <a:buChar char="•"/>
            </a:pPr>
            <a:r>
              <a:rPr lang="en-US" b="0" i="0" dirty="0">
                <a:solidFill>
                  <a:srgbClr val="24292F"/>
                </a:solidFill>
                <a:effectLst/>
                <a:latin typeface="-apple-system"/>
              </a:rPr>
              <a:t>How are you going to do it?</a:t>
            </a:r>
          </a:p>
          <a:p>
            <a:pPr algn="l">
              <a:buFont typeface="Arial" panose="020B0604020202020204" pitchFamily="34" charset="0"/>
              <a:buChar char="•"/>
            </a:pPr>
            <a:r>
              <a:rPr lang="en-US" b="0" i="0" dirty="0">
                <a:solidFill>
                  <a:srgbClr val="24292F"/>
                </a:solidFill>
                <a:effectLst/>
                <a:latin typeface="-apple-system"/>
              </a:rPr>
              <a:t>Risk</a:t>
            </a:r>
          </a:p>
          <a:p>
            <a:pPr marL="742950" lvl="1" indent="-285750" algn="l">
              <a:buFont typeface="Arial" panose="020B0604020202020204" pitchFamily="34" charset="0"/>
              <a:buChar char="•"/>
            </a:pPr>
            <a:r>
              <a:rPr lang="en-US" b="0" i="0" dirty="0">
                <a:solidFill>
                  <a:srgbClr val="24292F"/>
                </a:solidFill>
                <a:effectLst/>
                <a:latin typeface="-apple-system"/>
              </a:rPr>
              <a:t>What is the delta between what you need to do and what you said you were going to do?</a:t>
            </a:r>
          </a:p>
          <a:p>
            <a:pPr marL="742950" lvl="1" indent="-285750" algn="l">
              <a:buFont typeface="Arial" panose="020B0604020202020204" pitchFamily="34" charset="0"/>
              <a:buChar char="•"/>
            </a:pPr>
            <a:r>
              <a:rPr lang="en-US" b="0" i="0" dirty="0">
                <a:solidFill>
                  <a:srgbClr val="24292F"/>
                </a:solidFill>
                <a:effectLst/>
                <a:latin typeface="-apple-system"/>
              </a:rPr>
              <a:t>What is the delta between what you need to do and what you </a:t>
            </a:r>
            <a:r>
              <a:rPr lang="en-US" b="0" i="0" dirty="0" err="1">
                <a:solidFill>
                  <a:srgbClr val="24292F"/>
                </a:solidFill>
                <a:effectLst/>
                <a:latin typeface="-apple-system"/>
              </a:rPr>
              <a:t>you</a:t>
            </a:r>
            <a:r>
              <a:rPr lang="en-US" b="0" i="0" dirty="0">
                <a:solidFill>
                  <a:srgbClr val="24292F"/>
                </a:solidFill>
                <a:effectLst/>
                <a:latin typeface="-apple-system"/>
              </a:rPr>
              <a:t> did?</a:t>
            </a:r>
          </a:p>
          <a:p>
            <a:pPr marL="742950" lvl="1" indent="-285750" algn="l">
              <a:buFont typeface="Arial" panose="020B0604020202020204" pitchFamily="34" charset="0"/>
              <a:buChar char="•"/>
            </a:pPr>
            <a:r>
              <a:rPr lang="en-US" b="0" i="0" dirty="0">
                <a:solidFill>
                  <a:srgbClr val="24292F"/>
                </a:solidFill>
                <a:effectLst/>
                <a:latin typeface="-apple-system"/>
              </a:rPr>
              <a:t>What is the delta between what you said you would do and what you did?</a:t>
            </a:r>
          </a:p>
          <a:p>
            <a:pPr algn="l">
              <a:buFont typeface="Arial" panose="020B0604020202020204" pitchFamily="34" charset="0"/>
              <a:buChar char="•"/>
            </a:pPr>
            <a:r>
              <a:rPr lang="en-US" b="0" i="0" dirty="0">
                <a:solidFill>
                  <a:srgbClr val="24292F"/>
                </a:solidFill>
                <a:effectLst/>
                <a:latin typeface="-apple-system"/>
              </a:rPr>
              <a:t>Compliance</a:t>
            </a:r>
          </a:p>
          <a:p>
            <a:pPr marL="742950" lvl="1" indent="-285750" algn="l">
              <a:buFont typeface="Arial" panose="020B0604020202020204" pitchFamily="34" charset="0"/>
              <a:buChar char="•"/>
            </a:pPr>
            <a:r>
              <a:rPr lang="en-US" b="0" i="0" dirty="0">
                <a:solidFill>
                  <a:srgbClr val="24292F"/>
                </a:solidFill>
                <a:effectLst/>
                <a:latin typeface="-apple-system"/>
              </a:rPr>
              <a:t>What did you / are you doing?</a:t>
            </a:r>
          </a:p>
          <a:p>
            <a:pPr marL="742950" lvl="1" indent="-285750" algn="l">
              <a:buFont typeface="Arial" panose="020B0604020202020204" pitchFamily="34" charset="0"/>
              <a:buChar char="•"/>
            </a:pPr>
            <a:r>
              <a:rPr lang="en-US" b="0" i="0" dirty="0">
                <a:solidFill>
                  <a:srgbClr val="24292F"/>
                </a:solidFill>
                <a:effectLst/>
                <a:latin typeface="-apple-system"/>
              </a:rPr>
              <a:t>Did you / are you doing what you said you were going to do?</a:t>
            </a:r>
          </a:p>
          <a:p>
            <a:pPr marL="742950" lvl="1" indent="-285750" algn="l">
              <a:buFont typeface="Arial" panose="020B0604020202020204" pitchFamily="34" charset="0"/>
              <a:buChar char="•"/>
            </a:pPr>
            <a:r>
              <a:rPr lang="en-US" b="0" i="0" dirty="0">
                <a:solidFill>
                  <a:srgbClr val="24292F"/>
                </a:solidFill>
                <a:effectLst/>
                <a:latin typeface="-apple-system"/>
              </a:rPr>
              <a:t>Did you / are you doing what you are supposed to do?</a:t>
            </a:r>
          </a:p>
          <a:p>
            <a:endParaRPr lang="en-US" dirty="0"/>
          </a:p>
        </p:txBody>
      </p:sp>
    </p:spTree>
    <p:extLst>
      <p:ext uri="{BB962C8B-B14F-4D97-AF65-F5344CB8AC3E}">
        <p14:creationId xmlns:p14="http://schemas.microsoft.com/office/powerpoint/2010/main" val="111607455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BECA4-3268-49D3-833E-243E1D535A31}"/>
              </a:ext>
            </a:extLst>
          </p:cNvPr>
          <p:cNvSpPr>
            <a:spLocks noGrp="1"/>
          </p:cNvSpPr>
          <p:nvPr>
            <p:ph type="title"/>
          </p:nvPr>
        </p:nvSpPr>
        <p:spPr/>
        <p:txBody>
          <a:bodyPr/>
          <a:lstStyle/>
          <a:p>
            <a:pPr algn="ctr"/>
            <a:r>
              <a:rPr lang="en-US" dirty="0"/>
              <a:t>GRC</a:t>
            </a:r>
          </a:p>
        </p:txBody>
      </p:sp>
      <p:pic>
        <p:nvPicPr>
          <p:cNvPr id="5" name="Picture 4" descr="Timeline&#10;&#10;Description automatically generated">
            <a:extLst>
              <a:ext uri="{FF2B5EF4-FFF2-40B4-BE49-F238E27FC236}">
                <a16:creationId xmlns:a16="http://schemas.microsoft.com/office/drawing/2014/main" id="{D7F99C9E-ED26-4953-8CB7-5B3D1E71505A}"/>
              </a:ext>
            </a:extLst>
          </p:cNvPr>
          <p:cNvPicPr>
            <a:picLocks noChangeAspect="1"/>
          </p:cNvPicPr>
          <p:nvPr/>
        </p:nvPicPr>
        <p:blipFill>
          <a:blip r:embed="rId2"/>
          <a:stretch>
            <a:fillRect/>
          </a:stretch>
        </p:blipFill>
        <p:spPr>
          <a:xfrm>
            <a:off x="418836" y="1295215"/>
            <a:ext cx="11282734" cy="5401218"/>
          </a:xfrm>
          <a:prstGeom prst="rect">
            <a:avLst/>
          </a:prstGeom>
        </p:spPr>
      </p:pic>
    </p:spTree>
    <p:extLst>
      <p:ext uri="{BB962C8B-B14F-4D97-AF65-F5344CB8AC3E}">
        <p14:creationId xmlns:p14="http://schemas.microsoft.com/office/powerpoint/2010/main" val="187116255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BC316-D3FC-421F-B4A9-3AC175A7AE1A}"/>
              </a:ext>
            </a:extLst>
          </p:cNvPr>
          <p:cNvSpPr>
            <a:spLocks noGrp="1"/>
          </p:cNvSpPr>
          <p:nvPr>
            <p:ph type="ctrTitle"/>
          </p:nvPr>
        </p:nvSpPr>
        <p:spPr>
          <a:xfrm>
            <a:off x="2509720" y="0"/>
            <a:ext cx="6634280" cy="582061"/>
          </a:xfrm>
        </p:spPr>
        <p:txBody>
          <a:bodyPr>
            <a:normAutofit/>
          </a:bodyPr>
          <a:lstStyle/>
          <a:p>
            <a:r>
              <a:rPr lang="en-US" sz="3200">
                <a:solidFill>
                  <a:schemeClr val="bg2">
                    <a:lumMod val="90000"/>
                  </a:schemeClr>
                </a:solidFill>
              </a:rPr>
              <a:t>Control Mapping Flow</a:t>
            </a:r>
          </a:p>
        </p:txBody>
      </p:sp>
      <p:sp>
        <p:nvSpPr>
          <p:cNvPr id="13" name="Arc 12">
            <a:extLst>
              <a:ext uri="{FF2B5EF4-FFF2-40B4-BE49-F238E27FC236}">
                <a16:creationId xmlns:a16="http://schemas.microsoft.com/office/drawing/2014/main" id="{1C8FFB0F-1F88-4223-B544-70470EE20BB2}"/>
              </a:ext>
            </a:extLst>
          </p:cNvPr>
          <p:cNvSpPr/>
          <p:nvPr/>
        </p:nvSpPr>
        <p:spPr>
          <a:xfrm flipH="1" flipV="1">
            <a:off x="312514" y="629281"/>
            <a:ext cx="15857318" cy="866461"/>
          </a:xfrm>
          <a:prstGeom prst="arc">
            <a:avLst>
              <a:gd name="adj1" fmla="val 11644440"/>
              <a:gd name="adj2" fmla="val 0"/>
            </a:avLst>
          </a:prstGeom>
          <a:ln w="15875">
            <a:solidFill>
              <a:schemeClr val="bg1">
                <a:lumMod val="85000"/>
              </a:schemeClr>
            </a:solidFill>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18A9603E-4D8A-4B72-9E4D-08E2316CE431}"/>
              </a:ext>
            </a:extLst>
          </p:cNvPr>
          <p:cNvSpPr/>
          <p:nvPr/>
        </p:nvSpPr>
        <p:spPr>
          <a:xfrm rot="10800000" flipV="1">
            <a:off x="254641" y="6228262"/>
            <a:ext cx="15973064" cy="1001864"/>
          </a:xfrm>
          <a:prstGeom prst="arc">
            <a:avLst>
              <a:gd name="adj1" fmla="val 11644440"/>
              <a:gd name="adj2" fmla="val 0"/>
            </a:avLst>
          </a:prstGeom>
          <a:ln w="15875">
            <a:solidFill>
              <a:schemeClr val="bg1">
                <a:lumMod val="85000"/>
              </a:schemeClr>
            </a:solidFill>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B54F4B60-F887-450D-A976-747A7F270E39}"/>
              </a:ext>
            </a:extLst>
          </p:cNvPr>
          <p:cNvSpPr txBox="1"/>
          <p:nvPr/>
        </p:nvSpPr>
        <p:spPr>
          <a:xfrm>
            <a:off x="3235752" y="725692"/>
            <a:ext cx="5113777" cy="307777"/>
          </a:xfrm>
          <a:prstGeom prst="rect">
            <a:avLst/>
          </a:prstGeom>
          <a:noFill/>
          <a:ln>
            <a:solidFill>
              <a:schemeClr val="bg1">
                <a:lumMod val="75000"/>
              </a:schemeClr>
            </a:solidFill>
          </a:ln>
          <a:effectLst>
            <a:innerShdw blurRad="63500" dist="50800" dir="10800000">
              <a:schemeClr val="bg1">
                <a:lumMod val="75000"/>
                <a:alpha val="50000"/>
              </a:schemeClr>
            </a:inn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Customer Onboarding Azure Services</a:t>
            </a:r>
          </a:p>
        </p:txBody>
      </p:sp>
      <p:sp>
        <p:nvSpPr>
          <p:cNvPr id="74" name="TextBox 73">
            <a:extLst>
              <a:ext uri="{FF2B5EF4-FFF2-40B4-BE49-F238E27FC236}">
                <a16:creationId xmlns:a16="http://schemas.microsoft.com/office/drawing/2014/main" id="{CF03E36E-3979-4866-935C-BBC80E62EF29}"/>
              </a:ext>
            </a:extLst>
          </p:cNvPr>
          <p:cNvSpPr txBox="1"/>
          <p:nvPr/>
        </p:nvSpPr>
        <p:spPr>
          <a:xfrm>
            <a:off x="3406084" y="1562903"/>
            <a:ext cx="2040019" cy="307777"/>
          </a:xfrm>
          <a:prstGeom prst="rect">
            <a:avLst/>
          </a:prstGeom>
          <a:noFill/>
          <a:ln>
            <a:noFill/>
          </a:ln>
          <a:effectLst>
            <a:glow rad="127000">
              <a:schemeClr val="bg1"/>
            </a:glow>
            <a:innerShdw blurRad="63500" dist="50800" dir="10800000">
              <a:schemeClr val="bg1">
                <a:lumMod val="75000"/>
                <a:alpha val="50000"/>
              </a:schemeClr>
            </a:inn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Platform Level Controls</a:t>
            </a:r>
          </a:p>
        </p:txBody>
      </p:sp>
      <p:sp>
        <p:nvSpPr>
          <p:cNvPr id="7" name="TextBox 6">
            <a:extLst>
              <a:ext uri="{FF2B5EF4-FFF2-40B4-BE49-F238E27FC236}">
                <a16:creationId xmlns:a16="http://schemas.microsoft.com/office/drawing/2014/main" id="{F39741ED-E6B7-4B31-9538-56DE790A2CA4}"/>
              </a:ext>
            </a:extLst>
          </p:cNvPr>
          <p:cNvSpPr txBox="1"/>
          <p:nvPr/>
        </p:nvSpPr>
        <p:spPr>
          <a:xfrm>
            <a:off x="3559788" y="1807753"/>
            <a:ext cx="2152364" cy="246221"/>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 Control set Assessment</a:t>
            </a:r>
          </a:p>
        </p:txBody>
      </p:sp>
      <p:sp>
        <p:nvSpPr>
          <p:cNvPr id="4" name="Right Brace 3">
            <a:extLst>
              <a:ext uri="{FF2B5EF4-FFF2-40B4-BE49-F238E27FC236}">
                <a16:creationId xmlns:a16="http://schemas.microsoft.com/office/drawing/2014/main" id="{C25CDF44-4B5C-4EFD-B31C-F7DF9C2DA5BF}"/>
              </a:ext>
            </a:extLst>
          </p:cNvPr>
          <p:cNvSpPr/>
          <p:nvPr/>
        </p:nvSpPr>
        <p:spPr>
          <a:xfrm>
            <a:off x="2203978" y="3567216"/>
            <a:ext cx="305742" cy="100001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4" name="Group 53">
            <a:extLst>
              <a:ext uri="{FF2B5EF4-FFF2-40B4-BE49-F238E27FC236}">
                <a16:creationId xmlns:a16="http://schemas.microsoft.com/office/drawing/2014/main" id="{1F8005F0-2FC0-4057-8AF0-6E8B00C174E4}"/>
              </a:ext>
            </a:extLst>
          </p:cNvPr>
          <p:cNvGrpSpPr/>
          <p:nvPr/>
        </p:nvGrpSpPr>
        <p:grpSpPr>
          <a:xfrm>
            <a:off x="3776954" y="2231633"/>
            <a:ext cx="3614901" cy="2308964"/>
            <a:chOff x="2998811" y="2238757"/>
            <a:chExt cx="3476812" cy="2308964"/>
          </a:xfrm>
        </p:grpSpPr>
        <p:sp>
          <p:nvSpPr>
            <p:cNvPr id="33" name="TextBox 32">
              <a:extLst>
                <a:ext uri="{FF2B5EF4-FFF2-40B4-BE49-F238E27FC236}">
                  <a16:creationId xmlns:a16="http://schemas.microsoft.com/office/drawing/2014/main" id="{BF59AA59-89AF-4F10-BE80-7562D2385C79}"/>
                </a:ext>
              </a:extLst>
            </p:cNvPr>
            <p:cNvSpPr txBox="1"/>
            <p:nvPr/>
          </p:nvSpPr>
          <p:spPr>
            <a:xfrm>
              <a:off x="2998811" y="4042251"/>
              <a:ext cx="1172707" cy="400110"/>
            </a:xfrm>
            <a:prstGeom prst="rect">
              <a:avLst/>
            </a:prstGeom>
            <a:noFill/>
            <a:ln>
              <a:solidFill>
                <a:schemeClr val="bg1">
                  <a:lumMod val="75000"/>
                </a:schemeClr>
              </a:solidFill>
            </a:ln>
            <a:effectLst>
              <a:innerShdw blurRad="63500" dist="50800" dir="10800000">
                <a:schemeClr val="bg1">
                  <a:lumMod val="75000"/>
                  <a:alpha val="50000"/>
                </a:schemeClr>
              </a:inn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Customer policies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Built-In policies</a:t>
              </a:r>
            </a:p>
          </p:txBody>
        </p:sp>
        <p:sp>
          <p:nvSpPr>
            <p:cNvPr id="40" name="TextBox 39">
              <a:extLst>
                <a:ext uri="{FF2B5EF4-FFF2-40B4-BE49-F238E27FC236}">
                  <a16:creationId xmlns:a16="http://schemas.microsoft.com/office/drawing/2014/main" id="{1EAD9D80-A29E-4DDD-85EB-66622AAA84E6}"/>
                </a:ext>
              </a:extLst>
            </p:cNvPr>
            <p:cNvSpPr txBox="1"/>
            <p:nvPr/>
          </p:nvSpPr>
          <p:spPr>
            <a:xfrm>
              <a:off x="3805679" y="3663623"/>
              <a:ext cx="534796" cy="267214"/>
            </a:xfrm>
            <a:prstGeom prst="rect">
              <a:avLst/>
            </a:prstGeom>
            <a:solidFill>
              <a:schemeClr val="bg1">
                <a:lumMod val="85000"/>
              </a:schemeClr>
            </a:solidFill>
            <a:ln>
              <a:solidFill>
                <a:schemeClr val="bg1">
                  <a:lumMod val="75000"/>
                </a:schemeClr>
              </a:solidFill>
            </a:ln>
            <a:effectLst>
              <a:innerShdw blurRad="63500" dist="50800" dir="10800000">
                <a:schemeClr val="bg1">
                  <a:lumMod val="75000"/>
                  <a:alpha val="50000"/>
                </a:schemeClr>
              </a:inn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map</a:t>
              </a:r>
              <a:endParaRPr kumimoji="0" lang="en-US" sz="14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88672AB3-66D2-46F1-B356-B2D399356B89}"/>
                </a:ext>
              </a:extLst>
            </p:cNvPr>
            <p:cNvSpPr txBox="1"/>
            <p:nvPr/>
          </p:nvSpPr>
          <p:spPr>
            <a:xfrm>
              <a:off x="3035214" y="2238757"/>
              <a:ext cx="1631560" cy="3859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5B9BD5">
                      <a:lumMod val="75000"/>
                    </a:srgbClr>
                  </a:solidFill>
                  <a:effectLst/>
                  <a:uLnTx/>
                  <a:uFillTx/>
                  <a:latin typeface="Calibri" panose="020F0502020204030204"/>
                  <a:ea typeface="+mn-ea"/>
                  <a:cs typeface="+mn-cs"/>
                </a:rPr>
                <a:t>Remaining Controls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5B9BD5">
                      <a:lumMod val="75000"/>
                    </a:srgbClr>
                  </a:solidFill>
                  <a:effectLst/>
                  <a:uLnTx/>
                  <a:uFillTx/>
                  <a:latin typeface="Calibri" panose="020F0502020204030204"/>
                  <a:ea typeface="+mn-ea"/>
                  <a:cs typeface="+mn-cs"/>
                </a:rPr>
                <a:t>(Customer Responsibility)</a:t>
              </a:r>
            </a:p>
          </p:txBody>
        </p:sp>
        <p:sp>
          <p:nvSpPr>
            <p:cNvPr id="31" name="TextBox 30">
              <a:extLst>
                <a:ext uri="{FF2B5EF4-FFF2-40B4-BE49-F238E27FC236}">
                  <a16:creationId xmlns:a16="http://schemas.microsoft.com/office/drawing/2014/main" id="{88E3949F-9EBB-442A-AFB9-17BC44BA8DA7}"/>
                </a:ext>
              </a:extLst>
            </p:cNvPr>
            <p:cNvSpPr txBox="1"/>
            <p:nvPr/>
          </p:nvSpPr>
          <p:spPr>
            <a:xfrm>
              <a:off x="3035214" y="2682757"/>
              <a:ext cx="2075726" cy="400110"/>
            </a:xfrm>
            <a:prstGeom prst="rect">
              <a:avLst/>
            </a:prstGeom>
            <a:noFill/>
            <a:ln>
              <a:solidFill>
                <a:schemeClr val="bg1">
                  <a:lumMod val="75000"/>
                </a:schemeClr>
              </a:solidFill>
            </a:ln>
            <a:effectLst>
              <a:innerShdw blurRad="63500" dist="50800" dir="10800000">
                <a:schemeClr val="bg1">
                  <a:lumMod val="75000"/>
                  <a:alpha val="50000"/>
                </a:schemeClr>
              </a:inn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rPr>
                <a:t>Evaluate Remaining Controls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rPr>
                <a:t>(against Platform Services)</a:t>
              </a:r>
            </a:p>
          </p:txBody>
        </p:sp>
        <p:sp>
          <p:nvSpPr>
            <p:cNvPr id="32" name="TextBox 31">
              <a:extLst>
                <a:ext uri="{FF2B5EF4-FFF2-40B4-BE49-F238E27FC236}">
                  <a16:creationId xmlns:a16="http://schemas.microsoft.com/office/drawing/2014/main" id="{B0B83DD8-AF96-4FD3-ABCD-67F93EDAC412}"/>
                </a:ext>
              </a:extLst>
            </p:cNvPr>
            <p:cNvSpPr txBox="1"/>
            <p:nvPr/>
          </p:nvSpPr>
          <p:spPr>
            <a:xfrm>
              <a:off x="3035214" y="3255696"/>
              <a:ext cx="2075726" cy="246221"/>
            </a:xfrm>
            <a:prstGeom prst="rect">
              <a:avLst/>
            </a:prstGeom>
            <a:noFill/>
            <a:ln>
              <a:solidFill>
                <a:schemeClr val="bg1">
                  <a:lumMod val="75000"/>
                </a:schemeClr>
              </a:solidFill>
            </a:ln>
            <a:effectLst>
              <a:innerShdw blurRad="63500" dist="50800" dir="10800000">
                <a:schemeClr val="bg1">
                  <a:lumMod val="75000"/>
                  <a:alpha val="50000"/>
                </a:schemeClr>
              </a:inn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Customer Control Set</a:t>
              </a:r>
            </a:p>
          </p:txBody>
        </p:sp>
        <p:sp>
          <p:nvSpPr>
            <p:cNvPr id="34" name="TextBox 33">
              <a:extLst>
                <a:ext uri="{FF2B5EF4-FFF2-40B4-BE49-F238E27FC236}">
                  <a16:creationId xmlns:a16="http://schemas.microsoft.com/office/drawing/2014/main" id="{B9B0DFCF-1A23-4AC5-9BEA-C63078141193}"/>
                </a:ext>
              </a:extLst>
            </p:cNvPr>
            <p:cNvSpPr txBox="1"/>
            <p:nvPr/>
          </p:nvSpPr>
          <p:spPr>
            <a:xfrm>
              <a:off x="4278940" y="4060759"/>
              <a:ext cx="1139298" cy="400110"/>
            </a:xfrm>
            <a:prstGeom prst="rect">
              <a:avLst/>
            </a:prstGeom>
            <a:noFill/>
            <a:ln>
              <a:solidFill>
                <a:schemeClr val="bg1">
                  <a:lumMod val="75000"/>
                </a:schemeClr>
              </a:solidFill>
            </a:ln>
            <a:effectLst>
              <a:innerShdw blurRad="63500" dist="50800" dir="10800000">
                <a:schemeClr val="bg1">
                  <a:lumMod val="75000"/>
                  <a:alpha val="50000"/>
                </a:schemeClr>
              </a:inn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NIST\CIS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2">
                      <a:lumMod val="90000"/>
                    </a:schemeClr>
                  </a:solidFill>
                  <a:effectLst/>
                  <a:uLnTx/>
                  <a:uFillTx/>
                  <a:latin typeface="Calibri" panose="020F0502020204030204"/>
                  <a:ea typeface="+mn-ea"/>
                  <a:cs typeface="+mn-cs"/>
                  <a:sym typeface="Wingdings" panose="05000000000000000000" pitchFamily="2" charset="2"/>
                </a:rPr>
                <a:t> Built-In Policies</a:t>
              </a:r>
              <a:endParaRPr kumimoji="0" lang="en-US" sz="1000" b="0" i="0" u="none" strike="noStrike" kern="1200" cap="none" spc="0" normalizeH="0" baseline="0" noProof="0">
                <a:ln>
                  <a:noFill/>
                </a:ln>
                <a:solidFill>
                  <a:schemeClr val="bg2">
                    <a:lumMod val="90000"/>
                  </a:schemeClr>
                </a:solidFill>
                <a:effectLst/>
                <a:uLnTx/>
                <a:uFillTx/>
                <a:latin typeface="Calibri" panose="020F0502020204030204"/>
                <a:ea typeface="+mn-ea"/>
                <a:cs typeface="+mn-cs"/>
              </a:endParaRPr>
            </a:p>
          </p:txBody>
        </p:sp>
        <p:cxnSp>
          <p:nvCxnSpPr>
            <p:cNvPr id="45" name="Straight Arrow Connector 44">
              <a:extLst>
                <a:ext uri="{FF2B5EF4-FFF2-40B4-BE49-F238E27FC236}">
                  <a16:creationId xmlns:a16="http://schemas.microsoft.com/office/drawing/2014/main" id="{1F415D96-8EC4-48F0-972D-9077188CE5B1}"/>
                </a:ext>
              </a:extLst>
            </p:cNvPr>
            <p:cNvCxnSpPr>
              <a:stCxn id="31" idx="2"/>
              <a:endCxn id="32" idx="0"/>
            </p:cNvCxnSpPr>
            <p:nvPr/>
          </p:nvCxnSpPr>
          <p:spPr>
            <a:xfrm>
              <a:off x="4073077" y="3082867"/>
              <a:ext cx="0" cy="172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1C8FD9B-91E6-42ED-A7CA-43C56AC38862}"/>
                </a:ext>
              </a:extLst>
            </p:cNvPr>
            <p:cNvCxnSpPr>
              <a:cxnSpLocks/>
              <a:stCxn id="32" idx="2"/>
              <a:endCxn id="40" idx="0"/>
            </p:cNvCxnSpPr>
            <p:nvPr/>
          </p:nvCxnSpPr>
          <p:spPr>
            <a:xfrm>
              <a:off x="4073077" y="3501917"/>
              <a:ext cx="0" cy="161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E5707EAA-B3DD-4168-AD7B-7DE40E2DB311}"/>
                </a:ext>
              </a:extLst>
            </p:cNvPr>
            <p:cNvCxnSpPr>
              <a:cxnSpLocks/>
              <a:stCxn id="40" idx="3"/>
              <a:endCxn id="34" idx="0"/>
            </p:cNvCxnSpPr>
            <p:nvPr/>
          </p:nvCxnSpPr>
          <p:spPr>
            <a:xfrm>
              <a:off x="4340475" y="3797230"/>
              <a:ext cx="508114" cy="26352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C9A97057-16F8-4D58-99C6-4F40D8FBB1DB}"/>
                </a:ext>
              </a:extLst>
            </p:cNvPr>
            <p:cNvCxnSpPr>
              <a:cxnSpLocks/>
              <a:stCxn id="40" idx="1"/>
              <a:endCxn id="33" idx="0"/>
            </p:cNvCxnSpPr>
            <p:nvPr/>
          </p:nvCxnSpPr>
          <p:spPr>
            <a:xfrm rot="10800000" flipV="1">
              <a:off x="3585165" y="3797229"/>
              <a:ext cx="220514" cy="24502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Right Brace 78">
              <a:extLst>
                <a:ext uri="{FF2B5EF4-FFF2-40B4-BE49-F238E27FC236}">
                  <a16:creationId xmlns:a16="http://schemas.microsoft.com/office/drawing/2014/main" id="{03463B5C-7A94-478D-BE51-ED16E848DE03}"/>
                </a:ext>
              </a:extLst>
            </p:cNvPr>
            <p:cNvSpPr/>
            <p:nvPr/>
          </p:nvSpPr>
          <p:spPr>
            <a:xfrm>
              <a:off x="5499108" y="2682757"/>
              <a:ext cx="349617" cy="186496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TextBox 86">
              <a:extLst>
                <a:ext uri="{FF2B5EF4-FFF2-40B4-BE49-F238E27FC236}">
                  <a16:creationId xmlns:a16="http://schemas.microsoft.com/office/drawing/2014/main" id="{597C9EF1-F808-40C7-A3B8-04F78113964F}"/>
                </a:ext>
              </a:extLst>
            </p:cNvPr>
            <p:cNvSpPr txBox="1"/>
            <p:nvPr/>
          </p:nvSpPr>
          <p:spPr>
            <a:xfrm>
              <a:off x="5660349" y="2502118"/>
              <a:ext cx="636539"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472C4"/>
                  </a:solidFill>
                  <a:effectLst/>
                  <a:uLnTx/>
                  <a:uFillTx/>
                  <a:latin typeface="Calibri" panose="020F0502020204030204"/>
                  <a:ea typeface="+mn-ea"/>
                  <a:cs typeface="+mn-cs"/>
                </a:rPr>
                <a:t>Assess</a:t>
              </a:r>
            </a:p>
          </p:txBody>
        </p:sp>
        <p:sp>
          <p:nvSpPr>
            <p:cNvPr id="93" name="TextBox 92">
              <a:extLst>
                <a:ext uri="{FF2B5EF4-FFF2-40B4-BE49-F238E27FC236}">
                  <a16:creationId xmlns:a16="http://schemas.microsoft.com/office/drawing/2014/main" id="{9C93B8BE-5D55-473C-9D2B-237395E5C7B1}"/>
                </a:ext>
              </a:extLst>
            </p:cNvPr>
            <p:cNvSpPr txBox="1"/>
            <p:nvPr/>
          </p:nvSpPr>
          <p:spPr>
            <a:xfrm>
              <a:off x="5693779" y="4254280"/>
              <a:ext cx="78184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472C4"/>
                  </a:solidFill>
                  <a:effectLst/>
                  <a:uLnTx/>
                  <a:uFillTx/>
                  <a:latin typeface="Calibri" panose="020F0502020204030204"/>
                  <a:ea typeface="+mn-ea"/>
                  <a:cs typeface="+mn-cs"/>
                </a:rPr>
                <a:t>Implement</a:t>
              </a:r>
            </a:p>
          </p:txBody>
        </p:sp>
        <p:sp>
          <p:nvSpPr>
            <p:cNvPr id="82" name="TextBox 81">
              <a:extLst>
                <a:ext uri="{FF2B5EF4-FFF2-40B4-BE49-F238E27FC236}">
                  <a16:creationId xmlns:a16="http://schemas.microsoft.com/office/drawing/2014/main" id="{AA150FB7-6045-49C2-9ACE-E99992A95ABE}"/>
                </a:ext>
              </a:extLst>
            </p:cNvPr>
            <p:cNvSpPr txBox="1"/>
            <p:nvPr/>
          </p:nvSpPr>
          <p:spPr>
            <a:xfrm rot="16200000">
              <a:off x="5675997" y="3568433"/>
              <a:ext cx="740421" cy="207214"/>
            </a:xfrm>
            <a:prstGeom prst="rect">
              <a:avLst/>
            </a:prstGeom>
            <a:noFill/>
            <a:ln w="28575">
              <a:solidFill>
                <a:srgbClr val="EE0000"/>
              </a:solidFill>
              <a:prstDash val="sys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E0000"/>
                  </a:solidFill>
                  <a:effectLst/>
                  <a:uLnTx/>
                  <a:uFillTx/>
                  <a:latin typeface="Georgia Pro Cond Semibold" panose="020B0604020202020204" pitchFamily="18" charset="0"/>
                  <a:ea typeface="+mn-ea"/>
                  <a:cs typeface="+mn-cs"/>
                </a:rPr>
                <a:t>Customer</a:t>
              </a:r>
            </a:p>
          </p:txBody>
        </p:sp>
      </p:grpSp>
      <p:sp>
        <p:nvSpPr>
          <p:cNvPr id="42" name="Rectangle 41">
            <a:extLst>
              <a:ext uri="{FF2B5EF4-FFF2-40B4-BE49-F238E27FC236}">
                <a16:creationId xmlns:a16="http://schemas.microsoft.com/office/drawing/2014/main" id="{CD3A00AA-072E-4D69-9119-A060B066B25E}"/>
              </a:ext>
            </a:extLst>
          </p:cNvPr>
          <p:cNvSpPr/>
          <p:nvPr/>
        </p:nvSpPr>
        <p:spPr bwMode="auto">
          <a:xfrm>
            <a:off x="8094881" y="2094741"/>
            <a:ext cx="3544758" cy="1874359"/>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 tIns="45720" rIns="64008" bIns="27432" numCol="1" spcCol="0" rtlCol="0" fromWordArt="0" anchor="t" anchorCtr="0" forceAA="0" compatLnSpc="1">
            <a:prstTxWarp prst="textNoShape">
              <a:avLst/>
            </a:prstTxWarp>
            <a:spAutoFit/>
          </a:bodyPr>
          <a:lstStyle/>
          <a:p>
            <a:pPr marL="228600" marR="0" lvl="0" indent="-228600" algn="l" defTabSz="932472" rtl="0" eaLnBrk="1" fontAlgn="base" latinLnBrk="0" hangingPunct="1">
              <a:lnSpc>
                <a:spcPct val="90000"/>
              </a:lnSpc>
              <a:spcBef>
                <a:spcPct val="0"/>
              </a:spcBef>
              <a:spcAft>
                <a:spcPct val="0"/>
              </a:spcAft>
              <a:buClrTx/>
              <a:buSzTx/>
              <a:buFont typeface="+mj-lt"/>
              <a:buAutoNum type="arabicPeriod"/>
              <a:tabLst/>
              <a:defRPr/>
            </a:pPr>
            <a:r>
              <a:rPr kumimoji="0" lang="en-US" sz="1000" b="0" i="0" u="none" strike="noStrike" kern="1200" cap="none" spc="0" normalizeH="0" baseline="0" noProof="0" dirty="0">
                <a:ln>
                  <a:noFill/>
                </a:ln>
                <a:solidFill>
                  <a:schemeClr val="bg2">
                    <a:lumMod val="90000"/>
                  </a:schemeClr>
                </a:solidFill>
                <a:effectLst/>
                <a:uLnTx/>
                <a:uFillTx/>
                <a:latin typeface="Segoe UI"/>
                <a:ea typeface="+mn-ea"/>
                <a:cs typeface="Segoe UI" pitchFamily="34" charset="0"/>
              </a:rPr>
              <a:t>Start with the Azure Benchmark that most closely aligns to organizational control framework</a:t>
            </a:r>
          </a:p>
          <a:p>
            <a:pPr marL="228600" marR="0" lvl="0" indent="-228600" algn="l" defTabSz="932472" rtl="0" eaLnBrk="1" fontAlgn="base" latinLnBrk="0" hangingPunct="1">
              <a:lnSpc>
                <a:spcPct val="90000"/>
              </a:lnSpc>
              <a:spcBef>
                <a:spcPct val="0"/>
              </a:spcBef>
              <a:spcAft>
                <a:spcPct val="0"/>
              </a:spcAft>
              <a:buClrTx/>
              <a:buSzTx/>
              <a:buFont typeface="+mj-lt"/>
              <a:buAutoNum type="arabicPeriod"/>
              <a:tabLst/>
              <a:defRPr/>
            </a:pPr>
            <a:r>
              <a:rPr kumimoji="0" lang="en-US" sz="1000" b="0" i="0" u="none" strike="noStrike" kern="1200" cap="none" spc="0" normalizeH="0" baseline="0" noProof="0" dirty="0">
                <a:ln>
                  <a:noFill/>
                </a:ln>
                <a:solidFill>
                  <a:schemeClr val="bg2">
                    <a:lumMod val="90000"/>
                  </a:schemeClr>
                </a:solidFill>
                <a:effectLst/>
                <a:uLnTx/>
                <a:uFillTx/>
                <a:latin typeface="Segoe UI"/>
                <a:ea typeface="+mn-ea"/>
                <a:cs typeface="Segoe UI" pitchFamily="34" charset="0"/>
              </a:rPr>
              <a:t>Map benchmark to customer controls</a:t>
            </a:r>
          </a:p>
          <a:p>
            <a:pPr marL="228600" marR="0" lvl="0" indent="-228600" algn="l" defTabSz="932472" rtl="0" eaLnBrk="1" fontAlgn="base" latinLnBrk="0" hangingPunct="1">
              <a:lnSpc>
                <a:spcPct val="90000"/>
              </a:lnSpc>
              <a:spcBef>
                <a:spcPct val="0"/>
              </a:spcBef>
              <a:spcAft>
                <a:spcPct val="0"/>
              </a:spcAft>
              <a:buClrTx/>
              <a:buSzTx/>
              <a:buFont typeface="+mj-lt"/>
              <a:buAutoNum type="arabicPeriod"/>
              <a:tabLst/>
              <a:defRPr/>
            </a:pPr>
            <a:r>
              <a:rPr kumimoji="0" lang="en-US" sz="1000" b="0" i="0" u="none" strike="noStrike" kern="1200" cap="none" spc="0" normalizeH="0" baseline="0" noProof="0" dirty="0">
                <a:ln>
                  <a:noFill/>
                </a:ln>
                <a:solidFill>
                  <a:schemeClr val="bg2">
                    <a:lumMod val="90000"/>
                  </a:schemeClr>
                </a:solidFill>
                <a:effectLst/>
                <a:uLnTx/>
                <a:uFillTx/>
                <a:latin typeface="Segoe UI"/>
                <a:ea typeface="+mn-ea"/>
                <a:cs typeface="Segoe UI" pitchFamily="34" charset="0"/>
              </a:rPr>
              <a:t>Create custom policies to fill gaps between benchmarks and customers controls</a:t>
            </a:r>
          </a:p>
          <a:p>
            <a:pPr marL="228600" marR="0" lvl="0" indent="-228600" algn="l" defTabSz="932472" rtl="0" eaLnBrk="1" fontAlgn="base" latinLnBrk="0" hangingPunct="1">
              <a:lnSpc>
                <a:spcPct val="90000"/>
              </a:lnSpc>
              <a:spcBef>
                <a:spcPct val="0"/>
              </a:spcBef>
              <a:spcAft>
                <a:spcPct val="0"/>
              </a:spcAft>
              <a:buClrTx/>
              <a:buSzTx/>
              <a:buFont typeface="+mj-lt"/>
              <a:buAutoNum type="arabicPeriod"/>
              <a:tabLst/>
              <a:defRPr/>
            </a:pPr>
            <a:r>
              <a:rPr kumimoji="0" lang="en-US" sz="1000" b="0" i="0" u="none" strike="noStrike" kern="1200" cap="none" spc="0" normalizeH="0" baseline="0" noProof="0" dirty="0">
                <a:ln>
                  <a:noFill/>
                </a:ln>
                <a:solidFill>
                  <a:schemeClr val="bg2">
                    <a:lumMod val="90000"/>
                  </a:schemeClr>
                </a:solidFill>
                <a:effectLst/>
                <a:uLnTx/>
                <a:uFillTx/>
                <a:latin typeface="Segoe UI"/>
                <a:ea typeface="+mn-ea"/>
                <a:cs typeface="Segoe UI" pitchFamily="34" charset="0"/>
              </a:rPr>
              <a:t>Create processes/procedures to fill gaps</a:t>
            </a:r>
          </a:p>
          <a:p>
            <a:pPr marL="228600" marR="0" lvl="0" indent="-228600" algn="l" defTabSz="932472" rtl="0" eaLnBrk="1" fontAlgn="base" latinLnBrk="0" hangingPunct="1">
              <a:lnSpc>
                <a:spcPct val="90000"/>
              </a:lnSpc>
              <a:spcBef>
                <a:spcPct val="0"/>
              </a:spcBef>
              <a:spcAft>
                <a:spcPct val="0"/>
              </a:spcAft>
              <a:buClrTx/>
              <a:buSzTx/>
              <a:buFont typeface="+mj-lt"/>
              <a:buAutoNum type="arabicPeriod"/>
              <a:tabLst/>
              <a:defRPr/>
            </a:pPr>
            <a:r>
              <a:rPr lang="en-US" sz="1000" dirty="0">
                <a:solidFill>
                  <a:schemeClr val="bg2">
                    <a:lumMod val="90000"/>
                  </a:schemeClr>
                </a:solidFill>
                <a:latin typeface="Segoe UI"/>
                <a:cs typeface="Segoe UI" pitchFamily="34" charset="0"/>
              </a:rPr>
              <a:t>Audit environment against controls with Azure Defender for Cloud or other 3</a:t>
            </a:r>
            <a:r>
              <a:rPr lang="en-US" sz="1000" baseline="30000" dirty="0">
                <a:solidFill>
                  <a:schemeClr val="bg2">
                    <a:lumMod val="90000"/>
                  </a:schemeClr>
                </a:solidFill>
                <a:latin typeface="Segoe UI"/>
                <a:cs typeface="Segoe UI" pitchFamily="34" charset="0"/>
              </a:rPr>
              <a:t>rd</a:t>
            </a:r>
            <a:r>
              <a:rPr lang="en-US" sz="1000" dirty="0">
                <a:solidFill>
                  <a:schemeClr val="bg2">
                    <a:lumMod val="90000"/>
                  </a:schemeClr>
                </a:solidFill>
                <a:latin typeface="Segoe UI"/>
                <a:cs typeface="Segoe UI" pitchFamily="34" charset="0"/>
              </a:rPr>
              <a:t> party.</a:t>
            </a:r>
          </a:p>
          <a:p>
            <a:pPr marL="228600" marR="0" lvl="0" indent="-228600" algn="l" defTabSz="932472" rtl="0" eaLnBrk="1" fontAlgn="base" latinLnBrk="0" hangingPunct="1">
              <a:lnSpc>
                <a:spcPct val="90000"/>
              </a:lnSpc>
              <a:spcBef>
                <a:spcPct val="0"/>
              </a:spcBef>
              <a:spcAft>
                <a:spcPct val="0"/>
              </a:spcAft>
              <a:buClrTx/>
              <a:buSzTx/>
              <a:buFont typeface="+mj-lt"/>
              <a:buAutoNum type="arabicPeriod"/>
              <a:tabLst/>
              <a:defRPr/>
            </a:pPr>
            <a:r>
              <a:rPr lang="en-US" sz="1000" dirty="0">
                <a:solidFill>
                  <a:schemeClr val="bg2">
                    <a:lumMod val="90000"/>
                  </a:schemeClr>
                </a:solidFill>
                <a:latin typeface="Segoe UI"/>
                <a:cs typeface="Segoe UI" pitchFamily="34" charset="0"/>
              </a:rPr>
              <a:t>Establish service approval process to create baseline for new services leveraging azure security benchmarks</a:t>
            </a:r>
          </a:p>
          <a:p>
            <a:pPr marL="228600" marR="0" lvl="0" indent="-228600" algn="l" defTabSz="932472" rtl="0" eaLnBrk="1" fontAlgn="base" latinLnBrk="0" hangingPunct="1">
              <a:lnSpc>
                <a:spcPct val="90000"/>
              </a:lnSpc>
              <a:spcBef>
                <a:spcPct val="0"/>
              </a:spcBef>
              <a:spcAft>
                <a:spcPct val="0"/>
              </a:spcAft>
              <a:buClrTx/>
              <a:buSzTx/>
              <a:buFont typeface="+mj-lt"/>
              <a:buAutoNum type="arabicPeriod"/>
              <a:tabLst/>
              <a:defRPr/>
            </a:pPr>
            <a:r>
              <a:rPr lang="en-US" sz="1000" dirty="0">
                <a:solidFill>
                  <a:schemeClr val="bg2">
                    <a:lumMod val="90000"/>
                  </a:schemeClr>
                </a:solidFill>
                <a:latin typeface="Segoe UI"/>
                <a:cs typeface="Segoe UI" pitchFamily="34" charset="0"/>
              </a:rPr>
              <a:t>Update azure policy to enforce azure security benchmarks</a:t>
            </a:r>
          </a:p>
          <a:p>
            <a:pPr marL="228600" marR="0" lvl="0" indent="-228600" algn="l" defTabSz="932472" rtl="0" eaLnBrk="1" fontAlgn="base" latinLnBrk="0" hangingPunct="1">
              <a:lnSpc>
                <a:spcPct val="90000"/>
              </a:lnSpc>
              <a:spcBef>
                <a:spcPct val="0"/>
              </a:spcBef>
              <a:spcAft>
                <a:spcPct val="0"/>
              </a:spcAft>
              <a:buClrTx/>
              <a:buSzTx/>
              <a:buFont typeface="+mj-lt"/>
              <a:buAutoNum type="arabicPeriod"/>
              <a:tabLst/>
              <a:defRPr/>
            </a:pPr>
            <a:endParaRPr kumimoji="0" lang="en-US" sz="1000" b="0" i="0" u="none" strike="noStrike" kern="1200" cap="none" spc="0" normalizeH="0" baseline="0" noProof="0" dirty="0">
              <a:ln>
                <a:noFill/>
              </a:ln>
              <a:solidFill>
                <a:schemeClr val="bg2">
                  <a:lumMod val="90000"/>
                </a:schemeClr>
              </a:solidFill>
              <a:effectLst/>
              <a:uLnTx/>
              <a:uFillTx/>
              <a:latin typeface="Segoe UI"/>
              <a:ea typeface="+mn-ea"/>
              <a:cs typeface="Segoe UI" pitchFamily="34" charset="0"/>
            </a:endParaRPr>
          </a:p>
        </p:txBody>
      </p:sp>
      <p:sp>
        <p:nvSpPr>
          <p:cNvPr id="53" name="TextBox 52">
            <a:extLst>
              <a:ext uri="{FF2B5EF4-FFF2-40B4-BE49-F238E27FC236}">
                <a16:creationId xmlns:a16="http://schemas.microsoft.com/office/drawing/2014/main" id="{73146A16-2E21-4E23-9647-4E2358FF4FB0}"/>
              </a:ext>
            </a:extLst>
          </p:cNvPr>
          <p:cNvSpPr txBox="1"/>
          <p:nvPr/>
        </p:nvSpPr>
        <p:spPr>
          <a:xfrm>
            <a:off x="7947888" y="1821979"/>
            <a:ext cx="1914835" cy="246221"/>
          </a:xfrm>
          <a:prstGeom prst="rect">
            <a:avLst/>
          </a:prstGeom>
          <a:noFill/>
          <a:ln>
            <a:noFill/>
          </a:ln>
          <a:effectLst>
            <a:glow rad="127000">
              <a:schemeClr val="bg1"/>
            </a:glow>
            <a:innerShdw blurRad="63500" dist="50800" dir="10800000">
              <a:schemeClr val="bg1">
                <a:lumMod val="75000"/>
                <a:alpha val="50000"/>
              </a:schemeClr>
            </a:inn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4472C4"/>
                </a:solidFill>
                <a:effectLst/>
                <a:uLnTx/>
                <a:uFillTx/>
                <a:latin typeface="Calibri" panose="020F0502020204030204"/>
                <a:ea typeface="+mn-ea"/>
                <a:cs typeface="+mn-cs"/>
              </a:rPr>
              <a:t>Current Common Process</a:t>
            </a:r>
          </a:p>
        </p:txBody>
      </p:sp>
      <p:grpSp>
        <p:nvGrpSpPr>
          <p:cNvPr id="3" name="Group 2">
            <a:extLst>
              <a:ext uri="{FF2B5EF4-FFF2-40B4-BE49-F238E27FC236}">
                <a16:creationId xmlns:a16="http://schemas.microsoft.com/office/drawing/2014/main" id="{448E9AB0-8C6C-4FD2-B06D-230965BA0C00}"/>
              </a:ext>
            </a:extLst>
          </p:cNvPr>
          <p:cNvGrpSpPr/>
          <p:nvPr/>
        </p:nvGrpSpPr>
        <p:grpSpPr>
          <a:xfrm>
            <a:off x="617083" y="2693398"/>
            <a:ext cx="2548238" cy="2002969"/>
            <a:chOff x="552361" y="2181925"/>
            <a:chExt cx="2548238" cy="2002969"/>
          </a:xfrm>
        </p:grpSpPr>
        <p:sp>
          <p:nvSpPr>
            <p:cNvPr id="17" name="TextBox 16">
              <a:extLst>
                <a:ext uri="{FF2B5EF4-FFF2-40B4-BE49-F238E27FC236}">
                  <a16:creationId xmlns:a16="http://schemas.microsoft.com/office/drawing/2014/main" id="{586EFA5A-7730-4E09-BD68-B7086F71D857}"/>
                </a:ext>
              </a:extLst>
            </p:cNvPr>
            <p:cNvSpPr txBox="1"/>
            <p:nvPr/>
          </p:nvSpPr>
          <p:spPr>
            <a:xfrm>
              <a:off x="552361" y="2181925"/>
              <a:ext cx="2452597" cy="4415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5B9BD5">
                      <a:lumMod val="75000"/>
                    </a:srgbClr>
                  </a:solidFill>
                  <a:effectLst/>
                  <a:uLnTx/>
                  <a:uFillTx/>
                  <a:latin typeface="Calibri" panose="020F0502020204030204"/>
                  <a:ea typeface="+mn-ea"/>
                  <a:cs typeface="+mn-cs"/>
                </a:rPr>
                <a:t>Microsoft Provided Controls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5B9BD5">
                      <a:lumMod val="75000"/>
                    </a:srgbClr>
                  </a:solidFill>
                  <a:effectLst/>
                  <a:uLnTx/>
                  <a:uFillTx/>
                  <a:latin typeface="Calibri" panose="020F0502020204030204"/>
                  <a:ea typeface="+mn-ea"/>
                  <a:cs typeface="+mn-cs"/>
                </a:rPr>
                <a:t>(Microsoft Responsibility)</a:t>
              </a:r>
            </a:p>
          </p:txBody>
        </p:sp>
        <p:sp>
          <p:nvSpPr>
            <p:cNvPr id="35" name="TextBox 34">
              <a:extLst>
                <a:ext uri="{FF2B5EF4-FFF2-40B4-BE49-F238E27FC236}">
                  <a16:creationId xmlns:a16="http://schemas.microsoft.com/office/drawing/2014/main" id="{20064AE3-1E0F-483E-89BF-941ACC0EF894}"/>
                </a:ext>
              </a:extLst>
            </p:cNvPr>
            <p:cNvSpPr txBox="1"/>
            <p:nvPr/>
          </p:nvSpPr>
          <p:spPr>
            <a:xfrm>
              <a:off x="659145" y="2647735"/>
              <a:ext cx="1956475" cy="246221"/>
            </a:xfrm>
            <a:prstGeom prst="rect">
              <a:avLst/>
            </a:prstGeom>
            <a:noFill/>
            <a:ln>
              <a:solidFill>
                <a:schemeClr val="bg1">
                  <a:lumMod val="75000"/>
                </a:schemeClr>
              </a:solidFill>
            </a:ln>
            <a:effectLst>
              <a:innerShdw blurRad="63500" dist="50800" dir="10800000">
                <a:schemeClr val="bg1">
                  <a:lumMod val="75000"/>
                  <a:alpha val="50000"/>
                </a:schemeClr>
              </a:inn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Microsoft Controls (Trust Center)</a:t>
              </a:r>
            </a:p>
          </p:txBody>
        </p:sp>
        <p:sp>
          <p:nvSpPr>
            <p:cNvPr id="36" name="TextBox 35">
              <a:extLst>
                <a:ext uri="{FF2B5EF4-FFF2-40B4-BE49-F238E27FC236}">
                  <a16:creationId xmlns:a16="http://schemas.microsoft.com/office/drawing/2014/main" id="{2A3E9F0D-3CA2-4E45-8FFD-AF12BC38795A}"/>
                </a:ext>
              </a:extLst>
            </p:cNvPr>
            <p:cNvSpPr txBox="1"/>
            <p:nvPr/>
          </p:nvSpPr>
          <p:spPr>
            <a:xfrm>
              <a:off x="866123" y="3648204"/>
              <a:ext cx="1276363" cy="338554"/>
            </a:xfrm>
            <a:prstGeom prst="rect">
              <a:avLst/>
            </a:prstGeom>
            <a:noFill/>
            <a:ln>
              <a:solidFill>
                <a:schemeClr val="bg1">
                  <a:lumMod val="75000"/>
                </a:schemeClr>
              </a:solidFill>
            </a:ln>
            <a:effectLst>
              <a:innerShdw blurRad="63500" dist="50800" dir="10800000">
                <a:schemeClr val="bg1">
                  <a:lumMod val="75000"/>
                  <a:alpha val="50000"/>
                </a:schemeClr>
              </a:inn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SOC2\NIST\PCI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CIS\</a:t>
              </a:r>
              <a:r>
                <a:rPr kumimoji="0" lang="en-US" sz="800" b="0" i="0" u="none" strike="noStrike" kern="1200" cap="none" spc="0" normalizeH="0" baseline="0" noProof="0" err="1">
                  <a:ln>
                    <a:noFill/>
                  </a:ln>
                  <a:solidFill>
                    <a:schemeClr val="bg2">
                      <a:lumMod val="90000"/>
                    </a:schemeClr>
                  </a:solidFill>
                  <a:effectLst/>
                  <a:uLnTx/>
                  <a:uFillTx/>
                  <a:latin typeface="Calibri" panose="020F0502020204030204"/>
                  <a:ea typeface="+mn-ea"/>
                  <a:cs typeface="+mn-cs"/>
                </a:rPr>
                <a:t>FedRamp</a:t>
              </a:r>
              <a:endParaRPr kumimoji="0" lang="en-US" sz="800" b="0" i="0" u="none" strike="noStrike" kern="1200" cap="none" spc="0" normalizeH="0" baseline="0" noProof="0">
                <a:ln>
                  <a:noFill/>
                </a:ln>
                <a:solidFill>
                  <a:schemeClr val="bg2">
                    <a:lumMod val="90000"/>
                  </a:schemeClr>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2643CE38-7EF1-4559-9E6B-578F510F5B61}"/>
                </a:ext>
              </a:extLst>
            </p:cNvPr>
            <p:cNvSpPr txBox="1"/>
            <p:nvPr/>
          </p:nvSpPr>
          <p:spPr>
            <a:xfrm>
              <a:off x="1067172" y="3130699"/>
              <a:ext cx="1030476" cy="246221"/>
            </a:xfrm>
            <a:prstGeom prst="rect">
              <a:avLst/>
            </a:prstGeom>
            <a:solidFill>
              <a:schemeClr val="bg1">
                <a:lumMod val="85000"/>
              </a:schemeClr>
            </a:solidFill>
            <a:ln>
              <a:solidFill>
                <a:schemeClr val="bg1">
                  <a:lumMod val="75000"/>
                </a:schemeClr>
              </a:solidFill>
            </a:ln>
            <a:effectLst>
              <a:innerShdw blurRad="63500" dist="50800" dir="10800000">
                <a:schemeClr val="bg1">
                  <a:lumMod val="75000"/>
                  <a:alpha val="50000"/>
                </a:schemeClr>
              </a:inn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Map</a:t>
              </a:r>
            </a:p>
          </p:txBody>
        </p:sp>
        <p:sp>
          <p:nvSpPr>
            <p:cNvPr id="5" name="TextBox 4">
              <a:extLst>
                <a:ext uri="{FF2B5EF4-FFF2-40B4-BE49-F238E27FC236}">
                  <a16:creationId xmlns:a16="http://schemas.microsoft.com/office/drawing/2014/main" id="{5E006D3F-0213-4C9A-B147-1E9C49E6A466}"/>
                </a:ext>
              </a:extLst>
            </p:cNvPr>
            <p:cNvSpPr txBox="1"/>
            <p:nvPr/>
          </p:nvSpPr>
          <p:spPr>
            <a:xfrm>
              <a:off x="1561950" y="3392085"/>
              <a:ext cx="559756"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70AD47">
                      <a:lumMod val="75000"/>
                    </a:srgbClr>
                  </a:solidFill>
                  <a:effectLst/>
                  <a:uLnTx/>
                  <a:uFillTx/>
                  <a:latin typeface="Calibri" panose="020F0502020204030204"/>
                  <a:ea typeface="+mn-ea"/>
                  <a:cs typeface="+mn-cs"/>
                </a:rPr>
                <a:t>ASB</a:t>
              </a:r>
            </a:p>
          </p:txBody>
        </p:sp>
        <p:sp>
          <p:nvSpPr>
            <p:cNvPr id="62" name="TextBox 61">
              <a:extLst>
                <a:ext uri="{FF2B5EF4-FFF2-40B4-BE49-F238E27FC236}">
                  <a16:creationId xmlns:a16="http://schemas.microsoft.com/office/drawing/2014/main" id="{23783B83-55A6-4492-A7FE-D45BE23F8CEF}"/>
                </a:ext>
              </a:extLst>
            </p:cNvPr>
            <p:cNvSpPr txBox="1"/>
            <p:nvPr/>
          </p:nvSpPr>
          <p:spPr>
            <a:xfrm rot="16200000">
              <a:off x="2256745" y="3468698"/>
              <a:ext cx="696728" cy="215444"/>
            </a:xfrm>
            <a:prstGeom prst="rect">
              <a:avLst/>
            </a:prstGeom>
            <a:noFill/>
            <a:ln w="28575">
              <a:solidFill>
                <a:srgbClr val="C00000"/>
              </a:solidFill>
              <a:prstDash val="sys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E0000"/>
                  </a:solidFill>
                  <a:effectLst/>
                  <a:uLnTx/>
                  <a:uFillTx/>
                  <a:latin typeface="Georgia Pro Cond Semibold" panose="020B0604020202020204" pitchFamily="18" charset="0"/>
                  <a:ea typeface="+mn-ea"/>
                  <a:cs typeface="+mn-cs"/>
                </a:rPr>
                <a:t>Customer</a:t>
              </a:r>
            </a:p>
          </p:txBody>
        </p:sp>
        <p:sp>
          <p:nvSpPr>
            <p:cNvPr id="65" name="TextBox 64">
              <a:extLst>
                <a:ext uri="{FF2B5EF4-FFF2-40B4-BE49-F238E27FC236}">
                  <a16:creationId xmlns:a16="http://schemas.microsoft.com/office/drawing/2014/main" id="{17644191-BB31-4E21-8501-8849999FA379}"/>
                </a:ext>
              </a:extLst>
            </p:cNvPr>
            <p:cNvSpPr txBox="1"/>
            <p:nvPr/>
          </p:nvSpPr>
          <p:spPr>
            <a:xfrm>
              <a:off x="2317791" y="2960349"/>
              <a:ext cx="68716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472C4"/>
                  </a:solidFill>
                  <a:effectLst/>
                  <a:uLnTx/>
                  <a:uFillTx/>
                  <a:latin typeface="Calibri" panose="020F0502020204030204"/>
                  <a:ea typeface="+mn-ea"/>
                  <a:cs typeface="+mn-cs"/>
                </a:rPr>
                <a:t>Asses</a:t>
              </a:r>
            </a:p>
          </p:txBody>
        </p:sp>
        <p:sp>
          <p:nvSpPr>
            <p:cNvPr id="67" name="TextBox 66">
              <a:extLst>
                <a:ext uri="{FF2B5EF4-FFF2-40B4-BE49-F238E27FC236}">
                  <a16:creationId xmlns:a16="http://schemas.microsoft.com/office/drawing/2014/main" id="{DF2D82CD-B731-4AA2-B5B6-23839A5C619E}"/>
                </a:ext>
              </a:extLst>
            </p:cNvPr>
            <p:cNvSpPr txBox="1"/>
            <p:nvPr/>
          </p:nvSpPr>
          <p:spPr>
            <a:xfrm>
              <a:off x="2287703" y="3938673"/>
              <a:ext cx="812896"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472C4"/>
                  </a:solidFill>
                  <a:effectLst/>
                  <a:uLnTx/>
                  <a:uFillTx/>
                  <a:latin typeface="Calibri" panose="020F0502020204030204"/>
                  <a:ea typeface="+mn-ea"/>
                  <a:cs typeface="+mn-cs"/>
                </a:rPr>
                <a:t>Implement</a:t>
              </a:r>
            </a:p>
          </p:txBody>
        </p:sp>
      </p:grpSp>
      <p:sp>
        <p:nvSpPr>
          <p:cNvPr id="6" name="TextBox 5">
            <a:extLst>
              <a:ext uri="{FF2B5EF4-FFF2-40B4-BE49-F238E27FC236}">
                <a16:creationId xmlns:a16="http://schemas.microsoft.com/office/drawing/2014/main" id="{60AEAED9-1F4B-4DD6-8ACB-10F49B7B92BE}"/>
              </a:ext>
            </a:extLst>
          </p:cNvPr>
          <p:cNvSpPr txBox="1"/>
          <p:nvPr/>
        </p:nvSpPr>
        <p:spPr>
          <a:xfrm>
            <a:off x="1506071" y="3003176"/>
            <a:ext cx="184731" cy="363946"/>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162621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0E1F-7964-40A6-917D-AF3AFDF0D6C6}"/>
              </a:ext>
            </a:extLst>
          </p:cNvPr>
          <p:cNvSpPr>
            <a:spLocks noGrp="1"/>
          </p:cNvSpPr>
          <p:nvPr>
            <p:ph type="title"/>
          </p:nvPr>
        </p:nvSpPr>
        <p:spPr/>
        <p:txBody>
          <a:bodyPr/>
          <a:lstStyle/>
          <a:p>
            <a:r>
              <a:rPr lang="en-GB" dirty="0"/>
              <a:t>Azure Policy Overview</a:t>
            </a:r>
          </a:p>
        </p:txBody>
      </p:sp>
    </p:spTree>
    <p:extLst>
      <p:ext uri="{BB962C8B-B14F-4D97-AF65-F5344CB8AC3E}">
        <p14:creationId xmlns:p14="http://schemas.microsoft.com/office/powerpoint/2010/main" val="1676721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66974-042F-4943-A0C9-63643BA86A1E}"/>
              </a:ext>
            </a:extLst>
          </p:cNvPr>
          <p:cNvSpPr>
            <a:spLocks noGrp="1"/>
          </p:cNvSpPr>
          <p:nvPr>
            <p:ph type="title"/>
          </p:nvPr>
        </p:nvSpPr>
        <p:spPr>
          <a:xfrm>
            <a:off x="588263" y="457200"/>
            <a:ext cx="11018520" cy="1107996"/>
          </a:xfrm>
        </p:spPr>
        <p:txBody>
          <a:bodyPr/>
          <a:lstStyle/>
          <a:p>
            <a:r>
              <a:rPr lang="en-US" dirty="0"/>
              <a:t>Azure Policy</a:t>
            </a:r>
            <a:br>
              <a:rPr lang="en-US" dirty="0"/>
            </a:br>
            <a:endParaRPr lang="en-US" dirty="0"/>
          </a:p>
        </p:txBody>
      </p:sp>
      <p:sp>
        <p:nvSpPr>
          <p:cNvPr id="3" name="Text Placeholder 2">
            <a:extLst>
              <a:ext uri="{FF2B5EF4-FFF2-40B4-BE49-F238E27FC236}">
                <a16:creationId xmlns:a16="http://schemas.microsoft.com/office/drawing/2014/main" id="{707094D0-C623-4510-B1A8-AEA346D92FDA}"/>
              </a:ext>
            </a:extLst>
          </p:cNvPr>
          <p:cNvSpPr>
            <a:spLocks noGrp="1"/>
          </p:cNvSpPr>
          <p:nvPr>
            <p:ph type="body" sz="quarter" idx="10"/>
          </p:nvPr>
        </p:nvSpPr>
        <p:spPr>
          <a:xfrm>
            <a:off x="269238" y="1316331"/>
            <a:ext cx="11653523" cy="5084469"/>
          </a:xfrm>
        </p:spPr>
        <p:txBody>
          <a:bodyPr/>
          <a:lstStyle/>
          <a:p>
            <a:pPr marL="457200" indent="-457200">
              <a:buFont typeface="Arial" panose="020B0604020202020204" pitchFamily="34" charset="0"/>
              <a:buChar char="•"/>
            </a:pPr>
            <a:r>
              <a:rPr lang="en-US" sz="2800" dirty="0"/>
              <a:t>IT Governance ensures that your organization can achieve its goals through an effective and efficient use of IT. It does this by creating clarity between your business goals and IT projects.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Azure Policy is a service in Azure that you use to create, assign and, manage policies. These policies enforce different rules and effects over your resources, so those resources stay compliant with your corporate standards and service level agreements.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Azure Policy does this by running evaluations of your resources and scanning for those not compliant with the policies you have created. </a:t>
            </a:r>
          </a:p>
        </p:txBody>
      </p:sp>
    </p:spTree>
    <p:extLst>
      <p:ext uri="{BB962C8B-B14F-4D97-AF65-F5344CB8AC3E}">
        <p14:creationId xmlns:p14="http://schemas.microsoft.com/office/powerpoint/2010/main" val="235243267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797F8C1B-F9DC-4593-B66F-13A4140F4049}"/>
              </a:ext>
            </a:extLst>
          </p:cNvPr>
          <p:cNvSpPr>
            <a:spLocks noChangeAspect="1"/>
          </p:cNvSpPr>
          <p:nvPr/>
        </p:nvSpPr>
        <p:spPr bwMode="auto">
          <a:xfrm>
            <a:off x="446165" y="1029527"/>
            <a:ext cx="11498185" cy="5734470"/>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marL="0" marR="0" lvl="0" indent="0" algn="ctr" defTabSz="777029" rtl="0" eaLnBrk="1" fontAlgn="base" latinLnBrk="0" hangingPunct="1">
              <a:lnSpc>
                <a:spcPct val="100000"/>
              </a:lnSpc>
              <a:spcBef>
                <a:spcPct val="0"/>
              </a:spcBef>
              <a:spcAft>
                <a:spcPct val="0"/>
              </a:spcAft>
              <a:buClrTx/>
              <a:buSzTx/>
              <a:buFontTx/>
              <a:buNone/>
              <a:tabLst/>
              <a:defRPr/>
            </a:pPr>
            <a:endParaRPr kumimoji="0" lang="en-US" sz="1667" b="0" i="0" u="none" strike="noStrike" kern="1200" cap="none" spc="0" normalizeH="0" baseline="0" noProof="0">
              <a:ln>
                <a:noFill/>
              </a:ln>
              <a:solidFill>
                <a:srgbClr val="FFFFFF">
                  <a:lumMod val="50000"/>
                </a:srgbClr>
              </a:solidFill>
              <a:effectLst/>
              <a:uLnTx/>
              <a:uFillTx/>
              <a:latin typeface="Segoe UI"/>
              <a:ea typeface="Segoe UI" pitchFamily="34" charset="0"/>
              <a:cs typeface="Segoe UI" pitchFamily="34" charset="0"/>
            </a:endParaRPr>
          </a:p>
        </p:txBody>
      </p:sp>
      <p:sp>
        <p:nvSpPr>
          <p:cNvPr id="79" name="Rectangle 78">
            <a:extLst>
              <a:ext uri="{FF2B5EF4-FFF2-40B4-BE49-F238E27FC236}">
                <a16:creationId xmlns:a16="http://schemas.microsoft.com/office/drawing/2014/main" id="{3039C7C0-0B8D-4D20-9EA6-8F7DED466139}"/>
              </a:ext>
            </a:extLst>
          </p:cNvPr>
          <p:cNvSpPr/>
          <p:nvPr/>
        </p:nvSpPr>
        <p:spPr>
          <a:xfrm>
            <a:off x="618122" y="1529838"/>
            <a:ext cx="5705475" cy="4909062"/>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2C4C3E7-0664-4F99-A9AB-62407C714CCC}"/>
              </a:ext>
            </a:extLst>
          </p:cNvPr>
          <p:cNvSpPr>
            <a:spLocks noGrp="1"/>
          </p:cNvSpPr>
          <p:nvPr>
            <p:ph type="title"/>
          </p:nvPr>
        </p:nvSpPr>
        <p:spPr>
          <a:xfrm>
            <a:off x="6740388" y="2179100"/>
            <a:ext cx="4871774" cy="3649373"/>
          </a:xfrm>
          <a:solidFill>
            <a:schemeClr val="bg1">
              <a:lumMod val="95000"/>
            </a:schemeClr>
          </a:solidFill>
          <a:ln w="12700">
            <a:solidFill>
              <a:srgbClr val="7030A0"/>
            </a:solidFill>
          </a:ln>
          <a:effectLst>
            <a:outerShdw blurRad="50800" dist="38100" dir="2700000" algn="tl" rotWithShape="0">
              <a:prstClr val="black">
                <a:alpha val="40000"/>
              </a:prstClr>
            </a:outerShdw>
          </a:effectLst>
        </p:spPr>
        <p:txBody>
          <a:bodyPr>
            <a:noAutofit/>
          </a:bodyPr>
          <a:lstStyle/>
          <a:p>
            <a:pPr algn="l"/>
            <a:br>
              <a:rPr lang="en-US" sz="2800" spc="0" dirty="0">
                <a:cs typeface="+mn-cs"/>
              </a:rPr>
            </a:br>
            <a:r>
              <a:rPr lang="en-US" sz="2800" spc="0" dirty="0">
                <a:cs typeface="+mn-cs"/>
              </a:rPr>
              <a:t>ASBs provides a canonical set of </a:t>
            </a:r>
            <a:r>
              <a:rPr lang="en-US" sz="2800" b="1" spc="0" dirty="0">
                <a:solidFill>
                  <a:srgbClr val="7030A0"/>
                </a:solidFill>
                <a:cs typeface="+mn-cs"/>
              </a:rPr>
              <a:t>Azure-centric</a:t>
            </a:r>
            <a:r>
              <a:rPr lang="en-US" sz="2800" b="1" spc="0" dirty="0">
                <a:solidFill>
                  <a:srgbClr val="00BCF2"/>
                </a:solidFill>
                <a:cs typeface="+mn-cs"/>
              </a:rPr>
              <a:t> </a:t>
            </a:r>
            <a:r>
              <a:rPr lang="en-US" sz="2800" b="1" spc="0" dirty="0">
                <a:cs typeface="+mn-cs"/>
              </a:rPr>
              <a:t>technical security controls</a:t>
            </a:r>
            <a:r>
              <a:rPr lang="en-US" sz="2800" spc="0" dirty="0">
                <a:cs typeface="+mn-cs"/>
              </a:rPr>
              <a:t> based on widely used security/compliance control frameworks such as CIS, NIST and PCI. </a:t>
            </a:r>
            <a:br>
              <a:rPr lang="en-US" sz="1800" dirty="0">
                <a:latin typeface="+mn-lt"/>
                <a:cs typeface="Segoe UI"/>
              </a:rPr>
            </a:br>
            <a:endParaRPr lang="en-US" sz="1800" dirty="0">
              <a:latin typeface="+mn-lt"/>
              <a:cs typeface="Segoe UI"/>
            </a:endParaRPr>
          </a:p>
        </p:txBody>
      </p:sp>
      <p:grpSp>
        <p:nvGrpSpPr>
          <p:cNvPr id="76" name="Group 75">
            <a:extLst>
              <a:ext uri="{FF2B5EF4-FFF2-40B4-BE49-F238E27FC236}">
                <a16:creationId xmlns:a16="http://schemas.microsoft.com/office/drawing/2014/main" id="{D84893E6-42FB-44E6-B9D6-5B2D0114426D}"/>
              </a:ext>
            </a:extLst>
          </p:cNvPr>
          <p:cNvGrpSpPr/>
          <p:nvPr/>
        </p:nvGrpSpPr>
        <p:grpSpPr>
          <a:xfrm>
            <a:off x="1409701" y="1829545"/>
            <a:ext cx="4025029" cy="3855702"/>
            <a:chOff x="1154529" y="1815495"/>
            <a:chExt cx="4025029" cy="3855702"/>
          </a:xfrm>
        </p:grpSpPr>
        <p:sp>
          <p:nvSpPr>
            <p:cNvPr id="5" name="Isosceles Triangle 4">
              <a:extLst>
                <a:ext uri="{FF2B5EF4-FFF2-40B4-BE49-F238E27FC236}">
                  <a16:creationId xmlns:a16="http://schemas.microsoft.com/office/drawing/2014/main" id="{7D3F8B69-0424-4990-BAC7-5A366127A02B}"/>
                </a:ext>
              </a:extLst>
            </p:cNvPr>
            <p:cNvSpPr/>
            <p:nvPr/>
          </p:nvSpPr>
          <p:spPr>
            <a:xfrm rot="3600000">
              <a:off x="2793015" y="3415893"/>
              <a:ext cx="1096355" cy="945134"/>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Isosceles Triangle 7">
              <a:extLst>
                <a:ext uri="{FF2B5EF4-FFF2-40B4-BE49-F238E27FC236}">
                  <a16:creationId xmlns:a16="http://schemas.microsoft.com/office/drawing/2014/main" id="{1C8FAE35-86BD-45AF-B009-A2C690D00F26}"/>
                </a:ext>
              </a:extLst>
            </p:cNvPr>
            <p:cNvSpPr/>
            <p:nvPr/>
          </p:nvSpPr>
          <p:spPr>
            <a:xfrm>
              <a:off x="2639843" y="2716573"/>
              <a:ext cx="1096355" cy="945134"/>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5CCBD88C-F446-4DDA-9692-5CD383800632}"/>
                </a:ext>
              </a:extLst>
            </p:cNvPr>
            <p:cNvSpPr/>
            <p:nvPr/>
          </p:nvSpPr>
          <p:spPr>
            <a:xfrm rot="3600000">
              <a:off x="3317768" y="2482350"/>
              <a:ext cx="1096355" cy="945134"/>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1FEE7E2E-91E9-4BE1-AFA7-8BB8D52FC09F}"/>
                </a:ext>
              </a:extLst>
            </p:cNvPr>
            <p:cNvSpPr/>
            <p:nvPr/>
          </p:nvSpPr>
          <p:spPr>
            <a:xfrm rot="3600000">
              <a:off x="2227879" y="2478121"/>
              <a:ext cx="1096355" cy="945134"/>
            </a:xfrm>
            <a:prstGeom prst="triangl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Isosceles Triangle 15">
              <a:extLst>
                <a:ext uri="{FF2B5EF4-FFF2-40B4-BE49-F238E27FC236}">
                  <a16:creationId xmlns:a16="http://schemas.microsoft.com/office/drawing/2014/main" id="{8EFFEBCF-F467-46C5-842D-4B8D318C40C9}"/>
                </a:ext>
              </a:extLst>
            </p:cNvPr>
            <p:cNvSpPr/>
            <p:nvPr/>
          </p:nvSpPr>
          <p:spPr>
            <a:xfrm rot="10800000">
              <a:off x="3178385" y="4602679"/>
              <a:ext cx="1096355" cy="945134"/>
            </a:xfrm>
            <a:prstGeom prst="triangle">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Isosceles Triangle 17">
              <a:extLst>
                <a:ext uri="{FF2B5EF4-FFF2-40B4-BE49-F238E27FC236}">
                  <a16:creationId xmlns:a16="http://schemas.microsoft.com/office/drawing/2014/main" id="{D9B59894-AF27-4F81-A5E5-05A48760D8ED}"/>
                </a:ext>
              </a:extLst>
            </p:cNvPr>
            <p:cNvSpPr/>
            <p:nvPr/>
          </p:nvSpPr>
          <p:spPr>
            <a:xfrm>
              <a:off x="3187578" y="3665056"/>
              <a:ext cx="1096355" cy="945134"/>
            </a:xfrm>
            <a:prstGeom prst="triangle">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Isosceles Triangle 19">
              <a:extLst>
                <a:ext uri="{FF2B5EF4-FFF2-40B4-BE49-F238E27FC236}">
                  <a16:creationId xmlns:a16="http://schemas.microsoft.com/office/drawing/2014/main" id="{E867FD0C-D4F7-450B-BA43-D0FD2B512F1C}"/>
                </a:ext>
              </a:extLst>
            </p:cNvPr>
            <p:cNvSpPr/>
            <p:nvPr/>
          </p:nvSpPr>
          <p:spPr>
            <a:xfrm rot="3600000">
              <a:off x="3865503" y="3438453"/>
              <a:ext cx="1096355" cy="945134"/>
            </a:xfrm>
            <a:prstGeom prst="triangle">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Isosceles Triangle 20">
              <a:extLst>
                <a:ext uri="{FF2B5EF4-FFF2-40B4-BE49-F238E27FC236}">
                  <a16:creationId xmlns:a16="http://schemas.microsoft.com/office/drawing/2014/main" id="{380482C2-97C4-48ED-A110-E9C480E72A60}"/>
                </a:ext>
              </a:extLst>
            </p:cNvPr>
            <p:cNvSpPr/>
            <p:nvPr/>
          </p:nvSpPr>
          <p:spPr>
            <a:xfrm rot="10800000">
              <a:off x="2090789" y="4598449"/>
              <a:ext cx="1096355" cy="945134"/>
            </a:xfrm>
            <a:prstGeom prst="triangle">
              <a:avLst/>
            </a:prstGeom>
            <a:solidFill>
              <a:srgbClr val="00BC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Isosceles Triangle 28">
              <a:extLst>
                <a:ext uri="{FF2B5EF4-FFF2-40B4-BE49-F238E27FC236}">
                  <a16:creationId xmlns:a16="http://schemas.microsoft.com/office/drawing/2014/main" id="{7DA0664B-CEA9-4050-9ADD-0105D8A5D0D5}"/>
                </a:ext>
              </a:extLst>
            </p:cNvPr>
            <p:cNvSpPr/>
            <p:nvPr/>
          </p:nvSpPr>
          <p:spPr>
            <a:xfrm>
              <a:off x="2099982" y="3660826"/>
              <a:ext cx="1096355" cy="945134"/>
            </a:xfrm>
            <a:prstGeom prst="triangle">
              <a:avLst/>
            </a:prstGeom>
            <a:solidFill>
              <a:srgbClr val="00BC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Isosceles Triangle 32">
              <a:extLst>
                <a:ext uri="{FF2B5EF4-FFF2-40B4-BE49-F238E27FC236}">
                  <a16:creationId xmlns:a16="http://schemas.microsoft.com/office/drawing/2014/main" id="{6765C068-C8F2-46E0-BEE1-5153E1FB204C}"/>
                </a:ext>
              </a:extLst>
            </p:cNvPr>
            <p:cNvSpPr/>
            <p:nvPr/>
          </p:nvSpPr>
          <p:spPr>
            <a:xfrm rot="3600000">
              <a:off x="1688018" y="3422374"/>
              <a:ext cx="1096355" cy="945134"/>
            </a:xfrm>
            <a:prstGeom prst="triangle">
              <a:avLst/>
            </a:prstGeom>
            <a:solidFill>
              <a:srgbClr val="00BC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AE7028AE-B56E-437B-B23C-055B872AFBFE}"/>
                </a:ext>
              </a:extLst>
            </p:cNvPr>
            <p:cNvSpPr txBox="1"/>
            <p:nvPr/>
          </p:nvSpPr>
          <p:spPr>
            <a:xfrm>
              <a:off x="2330329" y="2819368"/>
              <a:ext cx="6696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rPr>
                <a:t>Non-Technical</a:t>
              </a:r>
            </a:p>
          </p:txBody>
        </p:sp>
        <p:sp>
          <p:nvSpPr>
            <p:cNvPr id="39" name="TextBox 38">
              <a:extLst>
                <a:ext uri="{FF2B5EF4-FFF2-40B4-BE49-F238E27FC236}">
                  <a16:creationId xmlns:a16="http://schemas.microsoft.com/office/drawing/2014/main" id="{7B08FBE4-B3F4-403D-8DBD-419190A57611}"/>
                </a:ext>
              </a:extLst>
            </p:cNvPr>
            <p:cNvSpPr txBox="1"/>
            <p:nvPr/>
          </p:nvSpPr>
          <p:spPr>
            <a:xfrm>
              <a:off x="3425358" y="2818818"/>
              <a:ext cx="6696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Non-Azure</a:t>
              </a:r>
            </a:p>
          </p:txBody>
        </p:sp>
        <p:sp>
          <p:nvSpPr>
            <p:cNvPr id="41" name="TextBox 40">
              <a:extLst>
                <a:ext uri="{FF2B5EF4-FFF2-40B4-BE49-F238E27FC236}">
                  <a16:creationId xmlns:a16="http://schemas.microsoft.com/office/drawing/2014/main" id="{0583747E-A2B2-42F0-B12B-CA1E777DB36F}"/>
                </a:ext>
              </a:extLst>
            </p:cNvPr>
            <p:cNvSpPr txBox="1"/>
            <p:nvPr/>
          </p:nvSpPr>
          <p:spPr>
            <a:xfrm>
              <a:off x="2861531" y="3044685"/>
              <a:ext cx="669609" cy="5078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panose="020F0502020204030204"/>
                  <a:ea typeface="+mn-ea"/>
                  <a:cs typeface="+mn-cs"/>
                </a:rPr>
                <a:t>Azure Technical</a:t>
              </a:r>
            </a:p>
          </p:txBody>
        </p:sp>
        <p:sp>
          <p:nvSpPr>
            <p:cNvPr id="43" name="TextBox 42">
              <a:extLst>
                <a:ext uri="{FF2B5EF4-FFF2-40B4-BE49-F238E27FC236}">
                  <a16:creationId xmlns:a16="http://schemas.microsoft.com/office/drawing/2014/main" id="{853A6E8E-01BD-4A79-9E34-05739748ACCF}"/>
                </a:ext>
              </a:extLst>
            </p:cNvPr>
            <p:cNvSpPr txBox="1"/>
            <p:nvPr/>
          </p:nvSpPr>
          <p:spPr>
            <a:xfrm>
              <a:off x="3400950" y="4715595"/>
              <a:ext cx="6696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Non-Azure</a:t>
              </a:r>
            </a:p>
          </p:txBody>
        </p:sp>
        <p:sp>
          <p:nvSpPr>
            <p:cNvPr id="45" name="TextBox 44">
              <a:extLst>
                <a:ext uri="{FF2B5EF4-FFF2-40B4-BE49-F238E27FC236}">
                  <a16:creationId xmlns:a16="http://schemas.microsoft.com/office/drawing/2014/main" id="{B5F9EEB4-58D7-45AB-8316-AB781E848C7C}"/>
                </a:ext>
              </a:extLst>
            </p:cNvPr>
            <p:cNvSpPr txBox="1"/>
            <p:nvPr/>
          </p:nvSpPr>
          <p:spPr>
            <a:xfrm>
              <a:off x="1812286" y="3756109"/>
              <a:ext cx="6696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rPr>
                <a:t>Non-Azure</a:t>
              </a:r>
            </a:p>
          </p:txBody>
        </p:sp>
        <p:sp>
          <p:nvSpPr>
            <p:cNvPr id="47" name="TextBox 46">
              <a:extLst>
                <a:ext uri="{FF2B5EF4-FFF2-40B4-BE49-F238E27FC236}">
                  <a16:creationId xmlns:a16="http://schemas.microsoft.com/office/drawing/2014/main" id="{AF7DCED0-1DA6-45C5-A571-281A72740E0F}"/>
                </a:ext>
              </a:extLst>
            </p:cNvPr>
            <p:cNvSpPr txBox="1"/>
            <p:nvPr/>
          </p:nvSpPr>
          <p:spPr>
            <a:xfrm>
              <a:off x="3987808" y="3725173"/>
              <a:ext cx="6696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Non-Technical</a:t>
              </a:r>
            </a:p>
          </p:txBody>
        </p:sp>
        <p:sp>
          <p:nvSpPr>
            <p:cNvPr id="49" name="TextBox 48">
              <a:extLst>
                <a:ext uri="{FF2B5EF4-FFF2-40B4-BE49-F238E27FC236}">
                  <a16:creationId xmlns:a16="http://schemas.microsoft.com/office/drawing/2014/main" id="{A8D36912-0371-4820-A951-4C1E11ABBD95}"/>
                </a:ext>
              </a:extLst>
            </p:cNvPr>
            <p:cNvSpPr txBox="1"/>
            <p:nvPr/>
          </p:nvSpPr>
          <p:spPr>
            <a:xfrm>
              <a:off x="2318278" y="4694902"/>
              <a:ext cx="6696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Non-Technical</a:t>
              </a:r>
            </a:p>
          </p:txBody>
        </p:sp>
        <p:sp>
          <p:nvSpPr>
            <p:cNvPr id="51" name="TextBox 50">
              <a:extLst>
                <a:ext uri="{FF2B5EF4-FFF2-40B4-BE49-F238E27FC236}">
                  <a16:creationId xmlns:a16="http://schemas.microsoft.com/office/drawing/2014/main" id="{05299350-683C-40B6-8E1D-0CFAF80BC159}"/>
                </a:ext>
              </a:extLst>
            </p:cNvPr>
            <p:cNvSpPr txBox="1"/>
            <p:nvPr/>
          </p:nvSpPr>
          <p:spPr>
            <a:xfrm>
              <a:off x="2313354" y="3965926"/>
              <a:ext cx="669609" cy="5078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panose="020F0502020204030204"/>
                  <a:ea typeface="+mn-ea"/>
                  <a:cs typeface="+mn-cs"/>
                </a:rPr>
                <a:t>Azure Technical</a:t>
              </a:r>
            </a:p>
          </p:txBody>
        </p:sp>
        <p:sp>
          <p:nvSpPr>
            <p:cNvPr id="53" name="TextBox 52">
              <a:extLst>
                <a:ext uri="{FF2B5EF4-FFF2-40B4-BE49-F238E27FC236}">
                  <a16:creationId xmlns:a16="http://schemas.microsoft.com/office/drawing/2014/main" id="{07CA0E0E-FBAC-4E58-B0B3-70117DAF4AA9}"/>
                </a:ext>
              </a:extLst>
            </p:cNvPr>
            <p:cNvSpPr txBox="1"/>
            <p:nvPr/>
          </p:nvSpPr>
          <p:spPr>
            <a:xfrm>
              <a:off x="3446569" y="3954838"/>
              <a:ext cx="669609" cy="5078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panose="020F0502020204030204"/>
                  <a:ea typeface="+mn-ea"/>
                  <a:cs typeface="+mn-cs"/>
                </a:rPr>
                <a:t>Azure Technical</a:t>
              </a:r>
            </a:p>
          </p:txBody>
        </p:sp>
        <p:sp>
          <p:nvSpPr>
            <p:cNvPr id="55" name="Isosceles Triangle 54">
              <a:extLst>
                <a:ext uri="{FF2B5EF4-FFF2-40B4-BE49-F238E27FC236}">
                  <a16:creationId xmlns:a16="http://schemas.microsoft.com/office/drawing/2014/main" id="{740A09D2-2456-415B-819F-F684B502D4BB}"/>
                </a:ext>
              </a:extLst>
            </p:cNvPr>
            <p:cNvSpPr/>
            <p:nvPr/>
          </p:nvSpPr>
          <p:spPr>
            <a:xfrm>
              <a:off x="2116199" y="2741269"/>
              <a:ext cx="2156967" cy="1859296"/>
            </a:xfrm>
            <a:prstGeom prst="triangle">
              <a:avLst>
                <a:gd name="adj" fmla="val 49334"/>
              </a:avLst>
            </a:prstGeom>
            <a:solidFill>
              <a:schemeClr val="bg2">
                <a:alpha val="40000"/>
              </a:schemeClr>
            </a:solid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2060"/>
                </a:solidFill>
                <a:effectLst/>
                <a:uLnTx/>
                <a:uFillTx/>
                <a:latin typeface="Calibri" panose="020F0502020204030204"/>
                <a:ea typeface="+mn-ea"/>
                <a:cs typeface="+mn-cs"/>
              </a:endParaRPr>
            </a:p>
          </p:txBody>
        </p:sp>
        <p:sp>
          <p:nvSpPr>
            <p:cNvPr id="57" name="TextBox 56">
              <a:extLst>
                <a:ext uri="{FF2B5EF4-FFF2-40B4-BE49-F238E27FC236}">
                  <a16:creationId xmlns:a16="http://schemas.microsoft.com/office/drawing/2014/main" id="{BE56ECA7-AC1C-4BEC-9F69-2DDF3FFF121D}"/>
                </a:ext>
              </a:extLst>
            </p:cNvPr>
            <p:cNvSpPr txBox="1"/>
            <p:nvPr/>
          </p:nvSpPr>
          <p:spPr>
            <a:xfrm>
              <a:off x="2834512" y="3739256"/>
              <a:ext cx="72978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solidFill>
                      <a:srgbClr val="7030A0"/>
                    </a:solidFill>
                  </a:ln>
                  <a:solidFill>
                    <a:srgbClr val="7030A0"/>
                  </a:solidFill>
                  <a:effectLst/>
                  <a:uLnTx/>
                  <a:uFillTx/>
                  <a:latin typeface="Calibri" panose="020F0502020204030204"/>
                  <a:ea typeface="+mn-ea"/>
                  <a:cs typeface="+mn-cs"/>
                </a:rPr>
                <a:t>ASB Controls</a:t>
              </a:r>
            </a:p>
          </p:txBody>
        </p:sp>
        <p:sp>
          <p:nvSpPr>
            <p:cNvPr id="61" name="TextBox 60">
              <a:extLst>
                <a:ext uri="{FF2B5EF4-FFF2-40B4-BE49-F238E27FC236}">
                  <a16:creationId xmlns:a16="http://schemas.microsoft.com/office/drawing/2014/main" id="{713041AF-8321-4680-860C-85D33D9C0058}"/>
                </a:ext>
              </a:extLst>
            </p:cNvPr>
            <p:cNvSpPr txBox="1"/>
            <p:nvPr/>
          </p:nvSpPr>
          <p:spPr>
            <a:xfrm>
              <a:off x="2440037" y="2289543"/>
              <a:ext cx="147669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C0"/>
                  </a:solidFill>
                  <a:effectLst/>
                  <a:uLnTx/>
                  <a:uFillTx/>
                  <a:latin typeface="Calibri" panose="020F0502020204030204"/>
                  <a:ea typeface="+mn-ea"/>
                  <a:cs typeface="+mn-cs"/>
                </a:rPr>
                <a:t>CIS Controls</a:t>
              </a:r>
            </a:p>
          </p:txBody>
        </p:sp>
        <p:sp>
          <p:nvSpPr>
            <p:cNvPr id="63" name="Hexagon 62">
              <a:extLst>
                <a:ext uri="{FF2B5EF4-FFF2-40B4-BE49-F238E27FC236}">
                  <a16:creationId xmlns:a16="http://schemas.microsoft.com/office/drawing/2014/main" id="{BE4AF027-A7D9-4D1D-8B44-ED4C1C197330}"/>
                </a:ext>
              </a:extLst>
            </p:cNvPr>
            <p:cNvSpPr/>
            <p:nvPr/>
          </p:nvSpPr>
          <p:spPr>
            <a:xfrm>
              <a:off x="2115573" y="1815495"/>
              <a:ext cx="2156967" cy="1832983"/>
            </a:xfrm>
            <a:prstGeom prst="hexagon">
              <a:avLst>
                <a:gd name="adj" fmla="val 29478"/>
                <a:gd name="vf" fmla="val 115470"/>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Hexagon 64">
              <a:extLst>
                <a:ext uri="{FF2B5EF4-FFF2-40B4-BE49-F238E27FC236}">
                  <a16:creationId xmlns:a16="http://schemas.microsoft.com/office/drawing/2014/main" id="{DB7F0545-03F9-4AE8-8F15-1ED1472254FB}"/>
                </a:ext>
              </a:extLst>
            </p:cNvPr>
            <p:cNvSpPr/>
            <p:nvPr/>
          </p:nvSpPr>
          <p:spPr>
            <a:xfrm rot="7172964">
              <a:off x="3200211" y="3690369"/>
              <a:ext cx="2138312" cy="1820383"/>
            </a:xfrm>
            <a:prstGeom prst="hexagon">
              <a:avLst>
                <a:gd name="adj" fmla="val 28749"/>
                <a:gd name="vf" fmla="val 115470"/>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TextBox 70">
              <a:extLst>
                <a:ext uri="{FF2B5EF4-FFF2-40B4-BE49-F238E27FC236}">
                  <a16:creationId xmlns:a16="http://schemas.microsoft.com/office/drawing/2014/main" id="{BA32ED78-A3D0-4E5C-BB51-E2E355FF6AF3}"/>
                </a:ext>
              </a:extLst>
            </p:cNvPr>
            <p:cNvSpPr txBox="1"/>
            <p:nvPr/>
          </p:nvSpPr>
          <p:spPr>
            <a:xfrm rot="18000000">
              <a:off x="3757996" y="4588907"/>
              <a:ext cx="165438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2060"/>
                  </a:solidFill>
                  <a:effectLst/>
                  <a:uLnTx/>
                  <a:uFillTx/>
                  <a:latin typeface="Calibri" panose="020F0502020204030204"/>
                  <a:ea typeface="+mn-ea"/>
                  <a:cs typeface="+mn-cs"/>
                </a:rPr>
                <a:t>NIST Controls</a:t>
              </a:r>
            </a:p>
          </p:txBody>
        </p:sp>
        <p:sp>
          <p:nvSpPr>
            <p:cNvPr id="73" name="Hexagon 72">
              <a:extLst>
                <a:ext uri="{FF2B5EF4-FFF2-40B4-BE49-F238E27FC236}">
                  <a16:creationId xmlns:a16="http://schemas.microsoft.com/office/drawing/2014/main" id="{D24F69EA-BED0-441B-ACD3-E76013733CA5}"/>
                </a:ext>
              </a:extLst>
            </p:cNvPr>
            <p:cNvSpPr/>
            <p:nvPr/>
          </p:nvSpPr>
          <p:spPr>
            <a:xfrm rot="7212410">
              <a:off x="1010285" y="3652116"/>
              <a:ext cx="2163325" cy="1874837"/>
            </a:xfrm>
            <a:prstGeom prst="hexagon">
              <a:avLst>
                <a:gd name="adj" fmla="val 29148"/>
                <a:gd name="vf" fmla="val 115470"/>
              </a:avLst>
            </a:prstGeom>
            <a:noFill/>
            <a:ln w="28575">
              <a:solidFill>
                <a:srgbClr val="6DD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TextBox 74">
              <a:extLst>
                <a:ext uri="{FF2B5EF4-FFF2-40B4-BE49-F238E27FC236}">
                  <a16:creationId xmlns:a16="http://schemas.microsoft.com/office/drawing/2014/main" id="{E250497B-C11D-435F-8D15-32CCCDF2B1C6}"/>
                </a:ext>
              </a:extLst>
            </p:cNvPr>
            <p:cNvSpPr txBox="1"/>
            <p:nvPr/>
          </p:nvSpPr>
          <p:spPr>
            <a:xfrm rot="3631593">
              <a:off x="1006739" y="4573667"/>
              <a:ext cx="165438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BCF2"/>
                  </a:solidFill>
                  <a:effectLst/>
                  <a:uLnTx/>
                  <a:uFillTx/>
                  <a:latin typeface="Calibri" panose="020F0502020204030204"/>
                  <a:ea typeface="+mn-ea"/>
                  <a:cs typeface="+mn-cs"/>
                </a:rPr>
                <a:t>PCI Controls</a:t>
              </a:r>
            </a:p>
          </p:txBody>
        </p:sp>
      </p:grpSp>
      <p:graphicFrame>
        <p:nvGraphicFramePr>
          <p:cNvPr id="80" name="Table 80">
            <a:extLst>
              <a:ext uri="{FF2B5EF4-FFF2-40B4-BE49-F238E27FC236}">
                <a16:creationId xmlns:a16="http://schemas.microsoft.com/office/drawing/2014/main" id="{143D5BD9-F20D-4420-899F-74F333F574DB}"/>
              </a:ext>
            </a:extLst>
          </p:cNvPr>
          <p:cNvGraphicFramePr>
            <a:graphicFrameLocks noGrp="1"/>
          </p:cNvGraphicFramePr>
          <p:nvPr/>
        </p:nvGraphicFramePr>
        <p:xfrm>
          <a:off x="849245" y="5632919"/>
          <a:ext cx="4363965" cy="741680"/>
        </p:xfrm>
        <a:graphic>
          <a:graphicData uri="http://schemas.openxmlformats.org/drawingml/2006/table">
            <a:tbl>
              <a:tblPr firstRow="1" bandRow="1">
                <a:tableStyleId>{2D5ABB26-0587-4C30-8999-92F81FD0307C}</a:tableStyleId>
              </a:tblPr>
              <a:tblGrid>
                <a:gridCol w="686092">
                  <a:extLst>
                    <a:ext uri="{9D8B030D-6E8A-4147-A177-3AD203B41FA5}">
                      <a16:colId xmlns:a16="http://schemas.microsoft.com/office/drawing/2014/main" val="3242145791"/>
                    </a:ext>
                  </a:extLst>
                </a:gridCol>
                <a:gridCol w="3677873">
                  <a:extLst>
                    <a:ext uri="{9D8B030D-6E8A-4147-A177-3AD203B41FA5}">
                      <a16:colId xmlns:a16="http://schemas.microsoft.com/office/drawing/2014/main" val="3463345582"/>
                    </a:ext>
                  </a:extLst>
                </a:gridCol>
              </a:tblGrid>
              <a:tr h="370840">
                <a:tc>
                  <a:txBody>
                    <a:bodyPr/>
                    <a:lstStyle/>
                    <a:p>
                      <a:endParaRPr lang="en-US" sz="1600">
                        <a:solidFill>
                          <a:schemeClr val="bg2">
                            <a:lumMod val="25000"/>
                          </a:schemeClr>
                        </a:solidFill>
                      </a:endParaRPr>
                    </a:p>
                  </a:txBody>
                  <a:tcPr/>
                </a:tc>
                <a:tc>
                  <a:txBody>
                    <a:bodyPr/>
                    <a:lstStyle/>
                    <a:p>
                      <a:r>
                        <a:rPr lang="en-US" sz="1600">
                          <a:solidFill>
                            <a:schemeClr val="bg2">
                              <a:lumMod val="25000"/>
                            </a:schemeClr>
                          </a:solidFill>
                        </a:rPr>
                        <a:t>ASB Control Coverage </a:t>
                      </a:r>
                    </a:p>
                  </a:txBody>
                  <a:tcPr/>
                </a:tc>
                <a:extLst>
                  <a:ext uri="{0D108BD9-81ED-4DB2-BD59-A6C34878D82A}">
                    <a16:rowId xmlns:a16="http://schemas.microsoft.com/office/drawing/2014/main" val="67110920"/>
                  </a:ext>
                </a:extLst>
              </a:tr>
              <a:tr h="370840">
                <a:tc>
                  <a:txBody>
                    <a:bodyPr/>
                    <a:lstStyle/>
                    <a:p>
                      <a:endParaRPr lang="en-US" sz="1600">
                        <a:solidFill>
                          <a:schemeClr val="bg2">
                            <a:lumMod val="25000"/>
                          </a:schemeClr>
                        </a:solidFill>
                      </a:endParaRPr>
                    </a:p>
                  </a:txBody>
                  <a:tcPr/>
                </a:tc>
                <a:tc>
                  <a:txBody>
                    <a:bodyPr/>
                    <a:lstStyle/>
                    <a:p>
                      <a:r>
                        <a:rPr lang="en-US" sz="1600">
                          <a:solidFill>
                            <a:schemeClr val="bg2">
                              <a:lumMod val="25000"/>
                            </a:schemeClr>
                          </a:solidFill>
                        </a:rPr>
                        <a:t>Other Framework Control Coverage</a:t>
                      </a:r>
                    </a:p>
                  </a:txBody>
                  <a:tcPr/>
                </a:tc>
                <a:extLst>
                  <a:ext uri="{0D108BD9-81ED-4DB2-BD59-A6C34878D82A}">
                    <a16:rowId xmlns:a16="http://schemas.microsoft.com/office/drawing/2014/main" val="1460563897"/>
                  </a:ext>
                </a:extLst>
              </a:tr>
            </a:tbl>
          </a:graphicData>
        </a:graphic>
      </p:graphicFrame>
      <p:sp>
        <p:nvSpPr>
          <p:cNvPr id="84" name="Isosceles Triangle 83">
            <a:extLst>
              <a:ext uri="{FF2B5EF4-FFF2-40B4-BE49-F238E27FC236}">
                <a16:creationId xmlns:a16="http://schemas.microsoft.com/office/drawing/2014/main" id="{65CCEDCF-1BD3-4516-A4D4-962AE084C096}"/>
              </a:ext>
            </a:extLst>
          </p:cNvPr>
          <p:cNvSpPr/>
          <p:nvPr/>
        </p:nvSpPr>
        <p:spPr>
          <a:xfrm>
            <a:off x="1063292" y="5668997"/>
            <a:ext cx="289258" cy="249339"/>
          </a:xfrm>
          <a:prstGeom prst="triangle">
            <a:avLst>
              <a:gd name="adj" fmla="val 49334"/>
            </a:avLst>
          </a:pr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2060"/>
              </a:solidFill>
              <a:effectLst/>
              <a:uLnTx/>
              <a:uFillTx/>
              <a:latin typeface="Calibri" panose="020F0502020204030204"/>
              <a:ea typeface="+mn-ea"/>
              <a:cs typeface="+mn-cs"/>
            </a:endParaRPr>
          </a:p>
        </p:txBody>
      </p:sp>
      <p:sp>
        <p:nvSpPr>
          <p:cNvPr id="86" name="Hexagon 85">
            <a:extLst>
              <a:ext uri="{FF2B5EF4-FFF2-40B4-BE49-F238E27FC236}">
                <a16:creationId xmlns:a16="http://schemas.microsoft.com/office/drawing/2014/main" id="{D7B88D7D-DBBD-4233-BD85-5CEF2A356EA1}"/>
              </a:ext>
            </a:extLst>
          </p:cNvPr>
          <p:cNvSpPr/>
          <p:nvPr/>
        </p:nvSpPr>
        <p:spPr>
          <a:xfrm>
            <a:off x="1040404" y="6015481"/>
            <a:ext cx="320718" cy="272545"/>
          </a:xfrm>
          <a:prstGeom prst="hexagon">
            <a:avLst>
              <a:gd name="adj" fmla="val 29478"/>
              <a:gd name="vf" fmla="val 115470"/>
            </a:avLst>
          </a:prstGeom>
          <a:noFill/>
          <a:ln w="28575">
            <a:gradFill>
              <a:gsLst>
                <a:gs pos="0">
                  <a:srgbClr val="002060"/>
                </a:gs>
                <a:gs pos="51000">
                  <a:schemeClr val="accent1"/>
                </a:gs>
                <a:gs pos="100000">
                  <a:srgbClr val="00BCF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4" name="Straight Connector 93">
            <a:extLst>
              <a:ext uri="{FF2B5EF4-FFF2-40B4-BE49-F238E27FC236}">
                <a16:creationId xmlns:a16="http://schemas.microsoft.com/office/drawing/2014/main" id="{83540548-7F22-413E-8EE5-2D62459AD905}"/>
              </a:ext>
            </a:extLst>
          </p:cNvPr>
          <p:cNvCxnSpPr>
            <a:stCxn id="65" idx="2"/>
          </p:cNvCxnSpPr>
          <p:nvPr/>
        </p:nvCxnSpPr>
        <p:spPr>
          <a:xfrm flipV="1">
            <a:off x="4001917" y="2609850"/>
            <a:ext cx="1350280" cy="1081057"/>
          </a:xfrm>
          <a:prstGeom prst="line">
            <a:avLst/>
          </a:prstGeom>
          <a:ln w="1905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DB49664-9CBB-46EB-B9EB-882814877824}"/>
              </a:ext>
            </a:extLst>
          </p:cNvPr>
          <p:cNvCxnSpPr>
            <a:cxnSpLocks/>
          </p:cNvCxnSpPr>
          <p:nvPr/>
        </p:nvCxnSpPr>
        <p:spPr>
          <a:xfrm>
            <a:off x="5347220" y="2597967"/>
            <a:ext cx="1393168" cy="0"/>
          </a:xfrm>
          <a:prstGeom prst="line">
            <a:avLst/>
          </a:prstGeom>
          <a:ln w="19050">
            <a:solidFill>
              <a:srgbClr val="7030A0"/>
            </a:solidFill>
            <a:prstDash val="sysDash"/>
          </a:ln>
        </p:spPr>
        <p:style>
          <a:lnRef idx="1">
            <a:schemeClr val="accent1"/>
          </a:lnRef>
          <a:fillRef idx="0">
            <a:schemeClr val="accent1"/>
          </a:fillRef>
          <a:effectRef idx="0">
            <a:schemeClr val="accent1"/>
          </a:effectRef>
          <a:fontRef idx="minor">
            <a:schemeClr val="tx1"/>
          </a:fontRef>
        </p:style>
      </p:cxnSp>
      <p:sp>
        <p:nvSpPr>
          <p:cNvPr id="106" name="Speech Bubble: Rectangle 105">
            <a:extLst>
              <a:ext uri="{FF2B5EF4-FFF2-40B4-BE49-F238E27FC236}">
                <a16:creationId xmlns:a16="http://schemas.microsoft.com/office/drawing/2014/main" id="{DB3812D0-CE30-4CA8-AFAD-B3009F43DD0E}"/>
              </a:ext>
            </a:extLst>
          </p:cNvPr>
          <p:cNvSpPr/>
          <p:nvPr/>
        </p:nvSpPr>
        <p:spPr>
          <a:xfrm>
            <a:off x="446165" y="94003"/>
            <a:ext cx="11498185" cy="923925"/>
          </a:xfrm>
          <a:prstGeom prst="wedgeRectCallou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49" normalizeH="0" baseline="0" noProof="0" dirty="0">
                <a:ln w="3175">
                  <a:noFill/>
                </a:ln>
                <a:solidFill>
                  <a:prstClr val="white"/>
                </a:solidFill>
                <a:effectLst/>
                <a:uLnTx/>
                <a:uFillTx/>
                <a:latin typeface="Segoe UI Semibold"/>
                <a:ea typeface="+mn-ea"/>
                <a:cs typeface="Segoe UI" pitchFamily="34" charset="0"/>
              </a:rPr>
              <a:t>Azure Security Benchmarks Security Control Coverage</a:t>
            </a:r>
          </a:p>
        </p:txBody>
      </p:sp>
    </p:spTree>
    <p:extLst>
      <p:ext uri="{BB962C8B-B14F-4D97-AF65-F5344CB8AC3E}">
        <p14:creationId xmlns:p14="http://schemas.microsoft.com/office/powerpoint/2010/main" val="3637890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DB6619-9E4C-41F3-A528-C9D4AF54CADC}"/>
              </a:ext>
            </a:extLst>
          </p:cNvPr>
          <p:cNvSpPr/>
          <p:nvPr/>
        </p:nvSpPr>
        <p:spPr bwMode="auto">
          <a:xfrm>
            <a:off x="8344449" y="5321731"/>
            <a:ext cx="3390043" cy="832714"/>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ctr" anchorCtr="0" forceAA="0" compatLnSpc="1">
            <a:prstTxWarp prst="textNoShape">
              <a:avLst/>
            </a:prstTxWarp>
            <a:spAutoFit/>
          </a:bodyPr>
          <a:lstStyle/>
          <a:p>
            <a:pPr marL="0" marR="0" lvl="0" indent="0" algn="ctr" defTabSz="914296"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a:ln w="3175">
                  <a:noFill/>
                </a:ln>
                <a:solidFill>
                  <a:srgbClr val="002050"/>
                </a:solidFill>
                <a:effectLst/>
                <a:uLnTx/>
                <a:uFillTx/>
                <a:latin typeface="Segoe UI Semibold" panose="020B0702040204020203" pitchFamily="34" charset="0"/>
                <a:ea typeface="+mn-ea"/>
                <a:cs typeface="Segoe UI" pitchFamily="34" charset="0"/>
              </a:rPr>
              <a:t>Remediation</a:t>
            </a:r>
          </a:p>
          <a:p>
            <a:pPr marL="0" marR="0" lvl="0" indent="0" algn="ctr" defTabSz="914296"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a:ln w="3175">
                <a:noFill/>
              </a:ln>
              <a:solidFill>
                <a:srgbClr val="002050"/>
              </a:solidFill>
              <a:effectLst/>
              <a:uLnTx/>
              <a:uFillTx/>
              <a:latin typeface="Segoe UI Semibold" panose="020B0702040204020203" pitchFamily="34" charset="0"/>
              <a:ea typeface="+mn-ea"/>
              <a:cs typeface="Segoe UI" pitchFamily="34" charset="0"/>
            </a:endParaRPr>
          </a:p>
        </p:txBody>
      </p:sp>
      <p:sp>
        <p:nvSpPr>
          <p:cNvPr id="5" name="Rectangle 4">
            <a:extLst>
              <a:ext uri="{FF2B5EF4-FFF2-40B4-BE49-F238E27FC236}">
                <a16:creationId xmlns:a16="http://schemas.microsoft.com/office/drawing/2014/main" id="{271C60B2-F75E-420F-9380-A0F3FFA03F80}"/>
              </a:ext>
            </a:extLst>
          </p:cNvPr>
          <p:cNvSpPr/>
          <p:nvPr/>
        </p:nvSpPr>
        <p:spPr bwMode="auto">
          <a:xfrm>
            <a:off x="458931" y="5322797"/>
            <a:ext cx="3373963" cy="832714"/>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ctr" anchorCtr="0" forceAA="0" compatLnSpc="1">
            <a:prstTxWarp prst="textNoShape">
              <a:avLst/>
            </a:prstTxWarp>
            <a:spAutoFit/>
          </a:bodyPr>
          <a:lstStyle/>
          <a:p>
            <a:pPr marL="0" marR="0" lvl="0" indent="0" algn="ctr" defTabSz="914296"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a:ln w="3175">
                  <a:noFill/>
                </a:ln>
                <a:solidFill>
                  <a:srgbClr val="002050"/>
                </a:solidFill>
                <a:effectLst/>
                <a:uLnTx/>
                <a:uFillTx/>
                <a:latin typeface="Segoe UI Semibold" panose="020B0702040204020203" pitchFamily="34" charset="0"/>
                <a:ea typeface="+mn-ea"/>
                <a:cs typeface="Segoe UI" pitchFamily="34" charset="0"/>
              </a:rPr>
              <a:t>Enforcement &amp; Compliance</a:t>
            </a:r>
          </a:p>
        </p:txBody>
      </p:sp>
      <p:sp>
        <p:nvSpPr>
          <p:cNvPr id="6" name="Rectangle 5">
            <a:extLst>
              <a:ext uri="{FF2B5EF4-FFF2-40B4-BE49-F238E27FC236}">
                <a16:creationId xmlns:a16="http://schemas.microsoft.com/office/drawing/2014/main" id="{129CC6F1-462A-4889-8B6D-FD5E8E1E7304}"/>
              </a:ext>
            </a:extLst>
          </p:cNvPr>
          <p:cNvSpPr/>
          <p:nvPr/>
        </p:nvSpPr>
        <p:spPr bwMode="auto">
          <a:xfrm>
            <a:off x="4410190" y="5322797"/>
            <a:ext cx="3380959" cy="832714"/>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ctr" anchorCtr="0" forceAA="0" compatLnSpc="1">
            <a:prstTxWarp prst="textNoShape">
              <a:avLst/>
            </a:prstTxWarp>
            <a:spAutoFit/>
          </a:bodyPr>
          <a:lstStyle/>
          <a:p>
            <a:pPr marL="0" marR="0" lvl="0" indent="0" algn="ctr" defTabSz="914296"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a:ln w="3175">
                  <a:noFill/>
                </a:ln>
                <a:solidFill>
                  <a:srgbClr val="002050"/>
                </a:solidFill>
                <a:effectLst/>
                <a:uLnTx/>
                <a:uFillTx/>
                <a:latin typeface="Segoe UI Semibold" panose="020B0702040204020203" pitchFamily="34" charset="0"/>
                <a:ea typeface="+mn-ea"/>
                <a:cs typeface="Segoe UI" pitchFamily="34" charset="0"/>
              </a:rPr>
              <a:t>Apply policies</a:t>
            </a:r>
            <a:br>
              <a:rPr kumimoji="0" lang="en-US" sz="1961" b="0" i="0" u="none" strike="noStrike" kern="0" cap="none" spc="0" normalizeH="0" baseline="0" noProof="0">
                <a:ln w="3175">
                  <a:noFill/>
                </a:ln>
                <a:solidFill>
                  <a:srgbClr val="002050"/>
                </a:solidFill>
                <a:effectLst/>
                <a:uLnTx/>
                <a:uFillTx/>
                <a:latin typeface="Segoe UI Semibold" panose="020B0702040204020203" pitchFamily="34" charset="0"/>
                <a:ea typeface="+mn-ea"/>
                <a:cs typeface="Segoe UI" pitchFamily="34" charset="0"/>
              </a:rPr>
            </a:br>
            <a:r>
              <a:rPr kumimoji="0" lang="en-US" sz="1961" b="0" i="0" u="none" strike="noStrike" kern="0" cap="none" spc="0" normalizeH="0" baseline="0" noProof="0">
                <a:ln w="3175">
                  <a:noFill/>
                </a:ln>
                <a:solidFill>
                  <a:srgbClr val="002050"/>
                </a:solidFill>
                <a:effectLst/>
                <a:uLnTx/>
                <a:uFillTx/>
                <a:latin typeface="Segoe UI Semibold" panose="020B0702040204020203" pitchFamily="34" charset="0"/>
                <a:ea typeface="+mn-ea"/>
                <a:cs typeface="Segoe UI" pitchFamily="34" charset="0"/>
              </a:rPr>
              <a:t>at scale</a:t>
            </a:r>
          </a:p>
        </p:txBody>
      </p:sp>
      <p:sp>
        <p:nvSpPr>
          <p:cNvPr id="8" name="TextBox 7">
            <a:extLst>
              <a:ext uri="{FF2B5EF4-FFF2-40B4-BE49-F238E27FC236}">
                <a16:creationId xmlns:a16="http://schemas.microsoft.com/office/drawing/2014/main" id="{3E47FC1A-462D-4362-B06B-29C4B250465B}"/>
              </a:ext>
            </a:extLst>
          </p:cNvPr>
          <p:cNvSpPr txBox="1"/>
          <p:nvPr/>
        </p:nvSpPr>
        <p:spPr>
          <a:xfrm>
            <a:off x="853213" y="2461300"/>
            <a:ext cx="3102348" cy="859773"/>
          </a:xfrm>
          <a:prstGeom prst="rect">
            <a:avLst/>
          </a:prstGeom>
          <a:noFill/>
        </p:spPr>
        <p:txBody>
          <a:bodyPr wrap="square" lIns="179260" tIns="143408" rIns="179260" bIns="143408" rtlCol="0">
            <a:spAutoFit/>
          </a:bodyPr>
          <a:lstStyle/>
          <a:p>
            <a:pPr defTabSz="914086">
              <a:lnSpc>
                <a:spcPct val="90000"/>
              </a:lnSpc>
              <a:defRPr/>
            </a:pPr>
            <a:r>
              <a:rPr lang="en-US" sz="1372">
                <a:solidFill>
                  <a:srgbClr val="353535"/>
                </a:solidFill>
                <a:latin typeface="Segoe UI" panose="020B0502040204020203" pitchFamily="34" charset="0"/>
                <a:cs typeface="Segoe UI" panose="020B0502040204020203" pitchFamily="34" charset="0"/>
              </a:rPr>
              <a:t>Turn on built-in policies </a:t>
            </a:r>
            <a:br>
              <a:rPr lang="en-US" sz="1372">
                <a:solidFill>
                  <a:srgbClr val="353535"/>
                </a:solidFill>
                <a:latin typeface="Segoe UI" panose="020B0502040204020203" pitchFamily="34" charset="0"/>
                <a:cs typeface="Segoe UI" panose="020B0502040204020203" pitchFamily="34" charset="0"/>
              </a:rPr>
            </a:br>
            <a:r>
              <a:rPr lang="en-US" sz="1372">
                <a:solidFill>
                  <a:srgbClr val="353535"/>
                </a:solidFill>
                <a:latin typeface="Segoe UI" panose="020B0502040204020203" pitchFamily="34" charset="0"/>
                <a:cs typeface="Segoe UI" panose="020B0502040204020203" pitchFamily="34" charset="0"/>
              </a:rPr>
              <a:t>or build custom ones for all resource types</a:t>
            </a:r>
          </a:p>
        </p:txBody>
      </p:sp>
      <p:sp>
        <p:nvSpPr>
          <p:cNvPr id="9" name="TextBox 8">
            <a:extLst>
              <a:ext uri="{FF2B5EF4-FFF2-40B4-BE49-F238E27FC236}">
                <a16:creationId xmlns:a16="http://schemas.microsoft.com/office/drawing/2014/main" id="{9DCB7C2C-5014-451F-AE07-96AAF5D717D7}"/>
              </a:ext>
            </a:extLst>
          </p:cNvPr>
          <p:cNvSpPr txBox="1"/>
          <p:nvPr/>
        </p:nvSpPr>
        <p:spPr>
          <a:xfrm>
            <a:off x="853215" y="3304039"/>
            <a:ext cx="3102347" cy="669721"/>
          </a:xfrm>
          <a:prstGeom prst="rect">
            <a:avLst/>
          </a:prstGeom>
          <a:noFill/>
        </p:spPr>
        <p:txBody>
          <a:bodyPr wrap="square" lIns="179260" tIns="143408" rIns="179260" bIns="143408" rtlCol="0">
            <a:spAutoFit/>
          </a:bodyPr>
          <a:lstStyle/>
          <a:p>
            <a:pPr defTabSz="914086">
              <a:lnSpc>
                <a:spcPct val="90000"/>
              </a:lnSpc>
              <a:defRPr/>
            </a:pPr>
            <a:r>
              <a:rPr lang="en-US" sz="1372">
                <a:solidFill>
                  <a:srgbClr val="353535"/>
                </a:solidFill>
                <a:latin typeface="Segoe UI" panose="020B0502040204020203" pitchFamily="34" charset="0"/>
                <a:cs typeface="Segoe UI" panose="020B0502040204020203" pitchFamily="34" charset="0"/>
              </a:rPr>
              <a:t>Real-time policy evaluation and enforcement</a:t>
            </a:r>
          </a:p>
        </p:txBody>
      </p:sp>
      <p:sp>
        <p:nvSpPr>
          <p:cNvPr id="10" name="TextBox 9">
            <a:extLst>
              <a:ext uri="{FF2B5EF4-FFF2-40B4-BE49-F238E27FC236}">
                <a16:creationId xmlns:a16="http://schemas.microsoft.com/office/drawing/2014/main" id="{5B3005FC-39B9-4FE2-AF2E-FA5138ACCA7F}"/>
              </a:ext>
            </a:extLst>
          </p:cNvPr>
          <p:cNvSpPr txBox="1"/>
          <p:nvPr/>
        </p:nvSpPr>
        <p:spPr>
          <a:xfrm>
            <a:off x="853215" y="4047812"/>
            <a:ext cx="3102347" cy="669721"/>
          </a:xfrm>
          <a:prstGeom prst="rect">
            <a:avLst/>
          </a:prstGeom>
          <a:noFill/>
        </p:spPr>
        <p:txBody>
          <a:bodyPr wrap="square" lIns="179260" tIns="143408" rIns="179260" bIns="143408" rtlCol="0">
            <a:spAutoFit/>
          </a:bodyPr>
          <a:lstStyle/>
          <a:p>
            <a:pPr defTabSz="914086">
              <a:lnSpc>
                <a:spcPct val="90000"/>
              </a:lnSpc>
              <a:defRPr/>
            </a:pPr>
            <a:r>
              <a:rPr lang="en-US" sz="1372">
                <a:solidFill>
                  <a:srgbClr val="353535"/>
                </a:solidFill>
                <a:latin typeface="Segoe UI" panose="020B0502040204020203" pitchFamily="34" charset="0"/>
                <a:cs typeface="Segoe UI" panose="020B0502040204020203" pitchFamily="34" charset="0"/>
              </a:rPr>
              <a:t>Periodic &amp; on-demand compliance evaluation</a:t>
            </a:r>
          </a:p>
        </p:txBody>
      </p:sp>
      <p:sp>
        <p:nvSpPr>
          <p:cNvPr id="11" name="TextBox 10">
            <a:extLst>
              <a:ext uri="{FF2B5EF4-FFF2-40B4-BE49-F238E27FC236}">
                <a16:creationId xmlns:a16="http://schemas.microsoft.com/office/drawing/2014/main" id="{15CCCFF0-6B85-4DD4-80E0-D32FEF3B570D}"/>
              </a:ext>
            </a:extLst>
          </p:cNvPr>
          <p:cNvSpPr txBox="1"/>
          <p:nvPr/>
        </p:nvSpPr>
        <p:spPr>
          <a:xfrm>
            <a:off x="4881397" y="2511411"/>
            <a:ext cx="3015027" cy="859773"/>
          </a:xfrm>
          <a:prstGeom prst="rect">
            <a:avLst/>
          </a:prstGeom>
          <a:noFill/>
        </p:spPr>
        <p:txBody>
          <a:bodyPr wrap="square" lIns="179260" tIns="143408" rIns="179260" bIns="14340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marL="0" marR="0" lvl="0" indent="0" defTabSz="932455"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solidFill>
                  <a:srgbClr val="353535"/>
                </a:solidFill>
                <a:effectLst/>
                <a:uLnTx/>
                <a:uFillTx/>
                <a:latin typeface="Segoe UI" panose="020B0502040204020203" pitchFamily="34" charset="0"/>
                <a:cs typeface="Segoe UI" panose="020B0502040204020203" pitchFamily="34" charset="0"/>
              </a:rPr>
              <a:t>Apply policies to a Management Group with control across your </a:t>
            </a:r>
            <a:br>
              <a:rPr kumimoji="0" lang="en-US" sz="1372" b="0" i="0" u="none" strike="noStrike" kern="0" cap="none" spc="0" normalizeH="0" baseline="0" noProof="0">
                <a:ln>
                  <a:noFill/>
                </a:ln>
                <a:solidFill>
                  <a:srgbClr val="353535"/>
                </a:solidFill>
                <a:effectLst/>
                <a:uLnTx/>
                <a:uFillTx/>
                <a:latin typeface="Segoe UI" panose="020B0502040204020203" pitchFamily="34" charset="0"/>
                <a:cs typeface="Segoe UI" panose="020B0502040204020203" pitchFamily="34" charset="0"/>
              </a:rPr>
            </a:br>
            <a:r>
              <a:rPr kumimoji="0" lang="en-US" sz="1372" b="0" i="0" u="none" strike="noStrike" kern="0" cap="none" spc="0" normalizeH="0" baseline="0" noProof="0">
                <a:ln>
                  <a:noFill/>
                </a:ln>
                <a:solidFill>
                  <a:srgbClr val="353535"/>
                </a:solidFill>
                <a:effectLst/>
                <a:uLnTx/>
                <a:uFillTx/>
                <a:latin typeface="Segoe UI" panose="020B0502040204020203" pitchFamily="34" charset="0"/>
                <a:cs typeface="Segoe UI" panose="020B0502040204020203" pitchFamily="34" charset="0"/>
              </a:rPr>
              <a:t>entire organization</a:t>
            </a:r>
          </a:p>
        </p:txBody>
      </p:sp>
      <p:sp>
        <p:nvSpPr>
          <p:cNvPr id="12" name="TextBox 11">
            <a:extLst>
              <a:ext uri="{FF2B5EF4-FFF2-40B4-BE49-F238E27FC236}">
                <a16:creationId xmlns:a16="http://schemas.microsoft.com/office/drawing/2014/main" id="{774AD0B9-3F71-46B9-934B-F212BC3C6C69}"/>
              </a:ext>
            </a:extLst>
          </p:cNvPr>
          <p:cNvSpPr txBox="1"/>
          <p:nvPr/>
        </p:nvSpPr>
        <p:spPr>
          <a:xfrm>
            <a:off x="4881398" y="3277483"/>
            <a:ext cx="3015025" cy="859773"/>
          </a:xfrm>
          <a:prstGeom prst="rect">
            <a:avLst/>
          </a:prstGeom>
          <a:noFill/>
        </p:spPr>
        <p:txBody>
          <a:bodyPr wrap="square" lIns="179260" tIns="143408" rIns="179260" bIns="14340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marL="0" marR="0" lvl="0" indent="0" defTabSz="932455"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solidFill>
                  <a:srgbClr val="353535"/>
                </a:solidFill>
                <a:effectLst/>
                <a:uLnTx/>
                <a:uFillTx/>
                <a:latin typeface="Segoe UI" panose="020B0502040204020203" pitchFamily="34" charset="0"/>
                <a:cs typeface="Segoe UI" panose="020B0502040204020203" pitchFamily="34" charset="0"/>
              </a:rPr>
              <a:t>Apply multiple policies and &amp; aggregate policy states with policy initiative</a:t>
            </a:r>
          </a:p>
        </p:txBody>
      </p:sp>
      <p:sp>
        <p:nvSpPr>
          <p:cNvPr id="13" name="TextBox 12">
            <a:extLst>
              <a:ext uri="{FF2B5EF4-FFF2-40B4-BE49-F238E27FC236}">
                <a16:creationId xmlns:a16="http://schemas.microsoft.com/office/drawing/2014/main" id="{8C541003-0CB9-4465-8E98-9AB5B95CE21E}"/>
              </a:ext>
            </a:extLst>
          </p:cNvPr>
          <p:cNvSpPr txBox="1"/>
          <p:nvPr/>
        </p:nvSpPr>
        <p:spPr>
          <a:xfrm>
            <a:off x="8913733" y="2618537"/>
            <a:ext cx="3010520" cy="479669"/>
          </a:xfrm>
          <a:prstGeom prst="rect">
            <a:avLst/>
          </a:prstGeom>
          <a:noFill/>
        </p:spPr>
        <p:txBody>
          <a:bodyPr wrap="square" lIns="179260" tIns="143408" rIns="179260" bIns="14340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marL="0" marR="0" lvl="0" indent="0" defTabSz="932455"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solidFill>
                  <a:srgbClr val="353535"/>
                </a:solidFill>
                <a:effectLst/>
                <a:uLnTx/>
                <a:uFillTx/>
                <a:latin typeface="Segoe UI" panose="020B0502040204020203" pitchFamily="34" charset="0"/>
                <a:cs typeface="Segoe UI" panose="020B0502040204020203" pitchFamily="34" charset="0"/>
              </a:rPr>
              <a:t>Real time remediation</a:t>
            </a:r>
          </a:p>
        </p:txBody>
      </p:sp>
      <p:sp>
        <p:nvSpPr>
          <p:cNvPr id="14" name="TextBox 13">
            <a:extLst>
              <a:ext uri="{FF2B5EF4-FFF2-40B4-BE49-F238E27FC236}">
                <a16:creationId xmlns:a16="http://schemas.microsoft.com/office/drawing/2014/main" id="{04239ACB-227E-463A-8425-35B78774CD83}"/>
              </a:ext>
            </a:extLst>
          </p:cNvPr>
          <p:cNvSpPr txBox="1"/>
          <p:nvPr/>
        </p:nvSpPr>
        <p:spPr>
          <a:xfrm>
            <a:off x="8913733" y="3338542"/>
            <a:ext cx="3010520" cy="479669"/>
          </a:xfrm>
          <a:prstGeom prst="rect">
            <a:avLst/>
          </a:prstGeom>
          <a:noFill/>
        </p:spPr>
        <p:txBody>
          <a:bodyPr wrap="square" lIns="179260" tIns="143408" rIns="179260" bIns="14340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lvl="0" defTabSz="932455">
              <a:defRPr/>
            </a:pPr>
            <a:r>
              <a:rPr kumimoji="0" lang="en-US" sz="1372" b="0" i="0" u="none" strike="noStrike" kern="0" cap="none" spc="0" normalizeH="0" baseline="0" noProof="0" dirty="0">
                <a:ln>
                  <a:noFill/>
                </a:ln>
                <a:solidFill>
                  <a:srgbClr val="353535"/>
                </a:solidFill>
                <a:effectLst/>
                <a:uLnTx/>
                <a:uFillTx/>
                <a:latin typeface="Segoe UI" panose="020B0502040204020203" pitchFamily="34" charset="0"/>
                <a:cs typeface="Segoe UI" panose="020B0502040204020203" pitchFamily="34" charset="0"/>
              </a:rPr>
              <a:t>Remediation on existing resources</a:t>
            </a:r>
          </a:p>
        </p:txBody>
      </p:sp>
      <p:cxnSp>
        <p:nvCxnSpPr>
          <p:cNvPr id="15" name="Straight Connector 14">
            <a:extLst>
              <a:ext uri="{FF2B5EF4-FFF2-40B4-BE49-F238E27FC236}">
                <a16:creationId xmlns:a16="http://schemas.microsoft.com/office/drawing/2014/main" id="{14E060A6-C48A-4D1B-9E65-7BCBA736A3D9}"/>
              </a:ext>
            </a:extLst>
          </p:cNvPr>
          <p:cNvCxnSpPr/>
          <p:nvPr/>
        </p:nvCxnSpPr>
        <p:spPr>
          <a:xfrm>
            <a:off x="4119879" y="1900405"/>
            <a:ext cx="0" cy="4220908"/>
          </a:xfrm>
          <a:prstGeom prst="line">
            <a:avLst/>
          </a:prstGeom>
          <a:noFill/>
          <a:ln w="15875" cap="flat" cmpd="sng" algn="ctr">
            <a:solidFill>
              <a:srgbClr val="E6E6E6">
                <a:lumMod val="75000"/>
              </a:srgbClr>
            </a:solidFill>
            <a:prstDash val="solid"/>
            <a:headEnd type="none"/>
            <a:tailEnd type="none"/>
          </a:ln>
          <a:effectLst/>
        </p:spPr>
      </p:cxnSp>
      <p:cxnSp>
        <p:nvCxnSpPr>
          <p:cNvPr id="16" name="Straight Connector 15">
            <a:extLst>
              <a:ext uri="{FF2B5EF4-FFF2-40B4-BE49-F238E27FC236}">
                <a16:creationId xmlns:a16="http://schemas.microsoft.com/office/drawing/2014/main" id="{62242D50-0E82-423C-BAFA-9F82A986AF52}"/>
              </a:ext>
            </a:extLst>
          </p:cNvPr>
          <p:cNvCxnSpPr/>
          <p:nvPr/>
        </p:nvCxnSpPr>
        <p:spPr>
          <a:xfrm>
            <a:off x="8060741" y="1942499"/>
            <a:ext cx="0" cy="4220908"/>
          </a:xfrm>
          <a:prstGeom prst="line">
            <a:avLst/>
          </a:prstGeom>
          <a:noFill/>
          <a:ln w="15875" cap="flat" cmpd="sng" algn="ctr">
            <a:solidFill>
              <a:srgbClr val="E6E6E6">
                <a:lumMod val="75000"/>
              </a:srgbClr>
            </a:solidFill>
            <a:prstDash val="solid"/>
            <a:headEnd type="none"/>
            <a:tailEnd type="none"/>
          </a:ln>
          <a:effectLst/>
        </p:spPr>
      </p:cxnSp>
      <p:grpSp>
        <p:nvGrpSpPr>
          <p:cNvPr id="17" name="Group 16">
            <a:extLst>
              <a:ext uri="{FF2B5EF4-FFF2-40B4-BE49-F238E27FC236}">
                <a16:creationId xmlns:a16="http://schemas.microsoft.com/office/drawing/2014/main" id="{C441CEE7-83AB-4940-BBB1-550D9C3E0E8D}"/>
              </a:ext>
            </a:extLst>
          </p:cNvPr>
          <p:cNvGrpSpPr/>
          <p:nvPr/>
        </p:nvGrpSpPr>
        <p:grpSpPr>
          <a:xfrm>
            <a:off x="434025" y="2618537"/>
            <a:ext cx="359305" cy="359305"/>
            <a:chOff x="4489773" y="2355365"/>
            <a:chExt cx="548640" cy="548640"/>
          </a:xfrm>
          <a:solidFill>
            <a:srgbClr val="E6E6E6"/>
          </a:solidFill>
        </p:grpSpPr>
        <p:sp>
          <p:nvSpPr>
            <p:cNvPr id="18" name="Oval 17">
              <a:extLst>
                <a:ext uri="{FF2B5EF4-FFF2-40B4-BE49-F238E27FC236}">
                  <a16:creationId xmlns:a16="http://schemas.microsoft.com/office/drawing/2014/main" id="{B16F6827-19BC-4ECE-B60D-B71E6FB1AEB6}"/>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ageRight_E761">
              <a:extLst>
                <a:ext uri="{FF2B5EF4-FFF2-40B4-BE49-F238E27FC236}">
                  <a16:creationId xmlns:a16="http://schemas.microsoft.com/office/drawing/2014/main" id="{903E3908-B762-4B86-92D6-8ABC5B4C1A99}"/>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defTabSz="914296"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nvGrpSpPr>
          <p:cNvPr id="20" name="Group 19">
            <a:extLst>
              <a:ext uri="{FF2B5EF4-FFF2-40B4-BE49-F238E27FC236}">
                <a16:creationId xmlns:a16="http://schemas.microsoft.com/office/drawing/2014/main" id="{8114E2CF-7D75-40E0-BB6F-FBB57B29C07C}"/>
              </a:ext>
            </a:extLst>
          </p:cNvPr>
          <p:cNvGrpSpPr/>
          <p:nvPr/>
        </p:nvGrpSpPr>
        <p:grpSpPr>
          <a:xfrm>
            <a:off x="434025" y="3396687"/>
            <a:ext cx="359305" cy="359305"/>
            <a:chOff x="4489773" y="2355365"/>
            <a:chExt cx="548640" cy="548640"/>
          </a:xfrm>
          <a:solidFill>
            <a:srgbClr val="E6E6E6"/>
          </a:solidFill>
        </p:grpSpPr>
        <p:sp>
          <p:nvSpPr>
            <p:cNvPr id="21" name="Oval 20">
              <a:extLst>
                <a:ext uri="{FF2B5EF4-FFF2-40B4-BE49-F238E27FC236}">
                  <a16:creationId xmlns:a16="http://schemas.microsoft.com/office/drawing/2014/main" id="{0B2E5D68-F227-45F0-8E1D-EEA17A4C8762}"/>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ageRight_E761">
              <a:extLst>
                <a:ext uri="{FF2B5EF4-FFF2-40B4-BE49-F238E27FC236}">
                  <a16:creationId xmlns:a16="http://schemas.microsoft.com/office/drawing/2014/main" id="{96376A26-DD4F-4AFA-8253-937F619C740E}"/>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defTabSz="914296"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nvGrpSpPr>
          <p:cNvPr id="23" name="Group 22">
            <a:extLst>
              <a:ext uri="{FF2B5EF4-FFF2-40B4-BE49-F238E27FC236}">
                <a16:creationId xmlns:a16="http://schemas.microsoft.com/office/drawing/2014/main" id="{DC85CE87-7AA6-412D-9C90-D96E959461FA}"/>
              </a:ext>
            </a:extLst>
          </p:cNvPr>
          <p:cNvGrpSpPr/>
          <p:nvPr/>
        </p:nvGrpSpPr>
        <p:grpSpPr>
          <a:xfrm>
            <a:off x="434025" y="4109501"/>
            <a:ext cx="359305" cy="359305"/>
            <a:chOff x="4489773" y="2355365"/>
            <a:chExt cx="548640" cy="548640"/>
          </a:xfrm>
          <a:solidFill>
            <a:srgbClr val="E6E6E6"/>
          </a:solidFill>
        </p:grpSpPr>
        <p:sp>
          <p:nvSpPr>
            <p:cNvPr id="24" name="Oval 23">
              <a:extLst>
                <a:ext uri="{FF2B5EF4-FFF2-40B4-BE49-F238E27FC236}">
                  <a16:creationId xmlns:a16="http://schemas.microsoft.com/office/drawing/2014/main" id="{2BA409AA-48B7-4E25-9CBB-A5730131D632}"/>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PageRight_E761">
              <a:extLst>
                <a:ext uri="{FF2B5EF4-FFF2-40B4-BE49-F238E27FC236}">
                  <a16:creationId xmlns:a16="http://schemas.microsoft.com/office/drawing/2014/main" id="{E8186261-EDE4-4B0F-BBB2-5F3B516873D7}"/>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defTabSz="914296"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nvGrpSpPr>
          <p:cNvPr id="26" name="Group 25">
            <a:extLst>
              <a:ext uri="{FF2B5EF4-FFF2-40B4-BE49-F238E27FC236}">
                <a16:creationId xmlns:a16="http://schemas.microsoft.com/office/drawing/2014/main" id="{A34B3B00-5243-4FB1-BEEE-E28729CD0580}"/>
              </a:ext>
            </a:extLst>
          </p:cNvPr>
          <p:cNvGrpSpPr/>
          <p:nvPr/>
        </p:nvGrpSpPr>
        <p:grpSpPr>
          <a:xfrm>
            <a:off x="4434342" y="2618537"/>
            <a:ext cx="359305" cy="359305"/>
            <a:chOff x="4489773" y="2355365"/>
            <a:chExt cx="548640" cy="548640"/>
          </a:xfrm>
          <a:solidFill>
            <a:srgbClr val="E6E6E6"/>
          </a:solidFill>
        </p:grpSpPr>
        <p:sp>
          <p:nvSpPr>
            <p:cNvPr id="27" name="Oval 26">
              <a:extLst>
                <a:ext uri="{FF2B5EF4-FFF2-40B4-BE49-F238E27FC236}">
                  <a16:creationId xmlns:a16="http://schemas.microsoft.com/office/drawing/2014/main" id="{D2FE6B9C-058C-4A41-9941-EF5D6783C6C4}"/>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PageRight_E761">
              <a:extLst>
                <a:ext uri="{FF2B5EF4-FFF2-40B4-BE49-F238E27FC236}">
                  <a16:creationId xmlns:a16="http://schemas.microsoft.com/office/drawing/2014/main" id="{405B621E-4D42-47A6-8990-6EC033FC85B1}"/>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defTabSz="914296"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nvGrpSpPr>
          <p:cNvPr id="29" name="Group 28">
            <a:extLst>
              <a:ext uri="{FF2B5EF4-FFF2-40B4-BE49-F238E27FC236}">
                <a16:creationId xmlns:a16="http://schemas.microsoft.com/office/drawing/2014/main" id="{746A8D7B-1C76-44C6-AC90-716144E035BE}"/>
              </a:ext>
            </a:extLst>
          </p:cNvPr>
          <p:cNvGrpSpPr/>
          <p:nvPr/>
        </p:nvGrpSpPr>
        <p:grpSpPr>
          <a:xfrm>
            <a:off x="4434342" y="3527729"/>
            <a:ext cx="359305" cy="359305"/>
            <a:chOff x="4489773" y="2355365"/>
            <a:chExt cx="548640" cy="548640"/>
          </a:xfrm>
          <a:solidFill>
            <a:srgbClr val="E6E6E6"/>
          </a:solidFill>
        </p:grpSpPr>
        <p:sp>
          <p:nvSpPr>
            <p:cNvPr id="30" name="Oval 29">
              <a:extLst>
                <a:ext uri="{FF2B5EF4-FFF2-40B4-BE49-F238E27FC236}">
                  <a16:creationId xmlns:a16="http://schemas.microsoft.com/office/drawing/2014/main" id="{96AF715A-297D-4DFD-9337-3E59BF47E05F}"/>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PageRight_E761">
              <a:extLst>
                <a:ext uri="{FF2B5EF4-FFF2-40B4-BE49-F238E27FC236}">
                  <a16:creationId xmlns:a16="http://schemas.microsoft.com/office/drawing/2014/main" id="{C6F78D7C-4690-48C9-9334-63357AC6B3A3}"/>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defTabSz="914296"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nvGrpSpPr>
          <p:cNvPr id="32" name="Group 31">
            <a:extLst>
              <a:ext uri="{FF2B5EF4-FFF2-40B4-BE49-F238E27FC236}">
                <a16:creationId xmlns:a16="http://schemas.microsoft.com/office/drawing/2014/main" id="{1019882B-782A-4842-9A76-D47D3A4EAF3E}"/>
              </a:ext>
            </a:extLst>
          </p:cNvPr>
          <p:cNvGrpSpPr/>
          <p:nvPr/>
        </p:nvGrpSpPr>
        <p:grpSpPr>
          <a:xfrm>
            <a:off x="8434660" y="2644103"/>
            <a:ext cx="359305" cy="359305"/>
            <a:chOff x="4489773" y="2355365"/>
            <a:chExt cx="548640" cy="548640"/>
          </a:xfrm>
          <a:solidFill>
            <a:srgbClr val="E6E6E6"/>
          </a:solidFill>
        </p:grpSpPr>
        <p:sp>
          <p:nvSpPr>
            <p:cNvPr id="33" name="Oval 32">
              <a:extLst>
                <a:ext uri="{FF2B5EF4-FFF2-40B4-BE49-F238E27FC236}">
                  <a16:creationId xmlns:a16="http://schemas.microsoft.com/office/drawing/2014/main" id="{F27DA450-92B5-493E-9104-C1FFA48E20E5}"/>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PageRight_E761">
              <a:extLst>
                <a:ext uri="{FF2B5EF4-FFF2-40B4-BE49-F238E27FC236}">
                  <a16:creationId xmlns:a16="http://schemas.microsoft.com/office/drawing/2014/main" id="{4EC5222C-6A01-4D87-BDD6-D35FC5C165D0}"/>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defTabSz="914296"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nvGrpSpPr>
          <p:cNvPr id="35" name="Group 34">
            <a:extLst>
              <a:ext uri="{FF2B5EF4-FFF2-40B4-BE49-F238E27FC236}">
                <a16:creationId xmlns:a16="http://schemas.microsoft.com/office/drawing/2014/main" id="{9BE530AB-C0A2-4BE8-A10E-0F12D0D181EB}"/>
              </a:ext>
            </a:extLst>
          </p:cNvPr>
          <p:cNvGrpSpPr/>
          <p:nvPr/>
        </p:nvGrpSpPr>
        <p:grpSpPr>
          <a:xfrm>
            <a:off x="8434660" y="3396687"/>
            <a:ext cx="359305" cy="359305"/>
            <a:chOff x="4489773" y="2355365"/>
            <a:chExt cx="548640" cy="548640"/>
          </a:xfrm>
          <a:solidFill>
            <a:srgbClr val="E6E6E6"/>
          </a:solidFill>
        </p:grpSpPr>
        <p:sp>
          <p:nvSpPr>
            <p:cNvPr id="36" name="Oval 35">
              <a:extLst>
                <a:ext uri="{FF2B5EF4-FFF2-40B4-BE49-F238E27FC236}">
                  <a16:creationId xmlns:a16="http://schemas.microsoft.com/office/drawing/2014/main" id="{3B4D533A-CE72-4A68-ABC6-8B4C104717AC}"/>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PageRight_E761">
              <a:extLst>
                <a:ext uri="{FF2B5EF4-FFF2-40B4-BE49-F238E27FC236}">
                  <a16:creationId xmlns:a16="http://schemas.microsoft.com/office/drawing/2014/main" id="{9042D023-7BE7-4B6D-846E-D4EFE7507684}"/>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defTabSz="914296"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nvGrpSpPr>
          <p:cNvPr id="38" name="Group 37">
            <a:extLst>
              <a:ext uri="{FF2B5EF4-FFF2-40B4-BE49-F238E27FC236}">
                <a16:creationId xmlns:a16="http://schemas.microsoft.com/office/drawing/2014/main" id="{D802890D-10FB-4E99-9492-770422BF88C3}"/>
              </a:ext>
            </a:extLst>
          </p:cNvPr>
          <p:cNvGrpSpPr/>
          <p:nvPr/>
        </p:nvGrpSpPr>
        <p:grpSpPr>
          <a:xfrm>
            <a:off x="1642544" y="1627084"/>
            <a:ext cx="1006737" cy="940157"/>
            <a:chOff x="1589903" y="1720554"/>
            <a:chExt cx="1027070" cy="959146"/>
          </a:xfrm>
        </p:grpSpPr>
        <p:sp>
          <p:nvSpPr>
            <p:cNvPr id="39" name="cloud">
              <a:extLst>
                <a:ext uri="{FF2B5EF4-FFF2-40B4-BE49-F238E27FC236}">
                  <a16:creationId xmlns:a16="http://schemas.microsoft.com/office/drawing/2014/main" id="{6EDC2ADC-5B31-4006-8C9C-9850769F95C1}"/>
                </a:ext>
              </a:extLst>
            </p:cNvPr>
            <p:cNvSpPr>
              <a:spLocks noChangeAspect="1"/>
            </p:cNvSpPr>
            <p:nvPr/>
          </p:nvSpPr>
          <p:spPr bwMode="auto">
            <a:xfrm>
              <a:off x="1589903" y="1720554"/>
              <a:ext cx="1027070" cy="65434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defTabSz="914296"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gradFill>
                <a:effectLst/>
                <a:uLnTx/>
                <a:uFillTx/>
              </a:endParaRPr>
            </a:p>
          </p:txBody>
        </p:sp>
        <p:sp>
          <p:nvSpPr>
            <p:cNvPr id="40" name="Rectangle 39">
              <a:extLst>
                <a:ext uri="{FF2B5EF4-FFF2-40B4-BE49-F238E27FC236}">
                  <a16:creationId xmlns:a16="http://schemas.microsoft.com/office/drawing/2014/main" id="{34D3C580-DBAF-44F6-B5DB-13C16BBBB527}"/>
                </a:ext>
              </a:extLst>
            </p:cNvPr>
            <p:cNvSpPr/>
            <p:nvPr/>
          </p:nvSpPr>
          <p:spPr bwMode="auto">
            <a:xfrm>
              <a:off x="2052638" y="2159000"/>
              <a:ext cx="513535" cy="52070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Trackers_EADF">
              <a:extLst>
                <a:ext uri="{FF2B5EF4-FFF2-40B4-BE49-F238E27FC236}">
                  <a16:creationId xmlns:a16="http://schemas.microsoft.com/office/drawing/2014/main" id="{BD930133-5990-4D6D-A205-96126C9D7FA1}"/>
                </a:ext>
              </a:extLst>
            </p:cNvPr>
            <p:cNvSpPr>
              <a:spLocks noChangeAspect="1" noEditPoints="1"/>
            </p:cNvSpPr>
            <p:nvPr/>
          </p:nvSpPr>
          <p:spPr bwMode="auto">
            <a:xfrm>
              <a:off x="2121286" y="2049459"/>
              <a:ext cx="393314" cy="53630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28575" cap="flat">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defTabSz="91429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42" name="transform">
            <a:extLst>
              <a:ext uri="{FF2B5EF4-FFF2-40B4-BE49-F238E27FC236}">
                <a16:creationId xmlns:a16="http://schemas.microsoft.com/office/drawing/2014/main" id="{9DDC58D5-3458-4F3D-AC89-B5415D7A36C6}"/>
              </a:ext>
            </a:extLst>
          </p:cNvPr>
          <p:cNvSpPr>
            <a:spLocks noChangeAspect="1" noEditPoints="1"/>
          </p:cNvSpPr>
          <p:nvPr/>
        </p:nvSpPr>
        <p:spPr bwMode="auto">
          <a:xfrm>
            <a:off x="5769991" y="1668489"/>
            <a:ext cx="654343" cy="817927"/>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28575" cap="flat">
            <a:solidFill>
              <a:srgbClr val="0D0D0D"/>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defTabSz="91429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nvGrpSpPr>
          <p:cNvPr id="43" name="Group 42">
            <a:extLst>
              <a:ext uri="{FF2B5EF4-FFF2-40B4-BE49-F238E27FC236}">
                <a16:creationId xmlns:a16="http://schemas.microsoft.com/office/drawing/2014/main" id="{D057838E-82AF-4261-9460-28E5CC5593AC}"/>
              </a:ext>
            </a:extLst>
          </p:cNvPr>
          <p:cNvGrpSpPr/>
          <p:nvPr/>
        </p:nvGrpSpPr>
        <p:grpSpPr>
          <a:xfrm>
            <a:off x="9451036" y="1633715"/>
            <a:ext cx="1086601" cy="851000"/>
            <a:chOff x="9641032" y="1727318"/>
            <a:chExt cx="1108548" cy="868188"/>
          </a:xfrm>
        </p:grpSpPr>
        <p:sp>
          <p:nvSpPr>
            <p:cNvPr id="44" name="cloud">
              <a:extLst>
                <a:ext uri="{FF2B5EF4-FFF2-40B4-BE49-F238E27FC236}">
                  <a16:creationId xmlns:a16="http://schemas.microsoft.com/office/drawing/2014/main" id="{2EDFD8D1-62A4-444E-B720-A0648BB4D625}"/>
                </a:ext>
              </a:extLst>
            </p:cNvPr>
            <p:cNvSpPr>
              <a:spLocks noChangeAspect="1"/>
            </p:cNvSpPr>
            <p:nvPr/>
          </p:nvSpPr>
          <p:spPr bwMode="auto">
            <a:xfrm>
              <a:off x="9733123" y="1727318"/>
              <a:ext cx="1016457" cy="64758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defTabSz="914296"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gradFill>
                <a:effectLst/>
                <a:uLnTx/>
                <a:uFillTx/>
              </a:endParaRPr>
            </a:p>
          </p:txBody>
        </p:sp>
        <p:sp>
          <p:nvSpPr>
            <p:cNvPr id="45" name="Oval 44">
              <a:extLst>
                <a:ext uri="{FF2B5EF4-FFF2-40B4-BE49-F238E27FC236}">
                  <a16:creationId xmlns:a16="http://schemas.microsoft.com/office/drawing/2014/main" id="{9E3B3163-16A0-437C-A49D-E9905B2B8B22}"/>
                </a:ext>
              </a:extLst>
            </p:cNvPr>
            <p:cNvSpPr/>
            <p:nvPr/>
          </p:nvSpPr>
          <p:spPr bwMode="auto">
            <a:xfrm>
              <a:off x="9737584" y="2063469"/>
              <a:ext cx="441606" cy="441606"/>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magnify">
              <a:extLst>
                <a:ext uri="{FF2B5EF4-FFF2-40B4-BE49-F238E27FC236}">
                  <a16:creationId xmlns:a16="http://schemas.microsoft.com/office/drawing/2014/main" id="{54C61A29-D7E2-4F5B-AAD7-6597662CB8B4}"/>
                </a:ext>
              </a:extLst>
            </p:cNvPr>
            <p:cNvSpPr>
              <a:spLocks noChangeAspect="1" noEditPoints="1"/>
            </p:cNvSpPr>
            <p:nvPr/>
          </p:nvSpPr>
          <p:spPr bwMode="auto">
            <a:xfrm flipH="1">
              <a:off x="9641032" y="2148742"/>
              <a:ext cx="455468" cy="446764"/>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defTabSz="91429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47" name="TextBox 46">
            <a:extLst>
              <a:ext uri="{FF2B5EF4-FFF2-40B4-BE49-F238E27FC236}">
                <a16:creationId xmlns:a16="http://schemas.microsoft.com/office/drawing/2014/main" id="{2C048C4B-C61A-40EA-8C0F-166CE8E4BD66}"/>
              </a:ext>
            </a:extLst>
          </p:cNvPr>
          <p:cNvSpPr txBox="1"/>
          <p:nvPr/>
        </p:nvSpPr>
        <p:spPr>
          <a:xfrm>
            <a:off x="4881398" y="4142837"/>
            <a:ext cx="3015025" cy="479669"/>
          </a:xfrm>
          <a:prstGeom prst="rect">
            <a:avLst/>
          </a:prstGeom>
          <a:noFill/>
        </p:spPr>
        <p:txBody>
          <a:bodyPr wrap="square" lIns="179260" tIns="143408" rIns="179260" bIns="14340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marL="0" marR="0" lvl="0" indent="0" defTabSz="932455"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solidFill>
                  <a:srgbClr val="353535"/>
                </a:solidFill>
                <a:effectLst/>
                <a:uLnTx/>
                <a:uFillTx/>
                <a:latin typeface="Segoe UI" panose="020B0502040204020203" pitchFamily="34" charset="0"/>
                <a:cs typeface="Segoe UI" panose="020B0502040204020203" pitchFamily="34" charset="0"/>
              </a:rPr>
              <a:t>Exclusion Scope</a:t>
            </a:r>
          </a:p>
        </p:txBody>
      </p:sp>
      <p:grpSp>
        <p:nvGrpSpPr>
          <p:cNvPr id="48" name="Group 47">
            <a:extLst>
              <a:ext uri="{FF2B5EF4-FFF2-40B4-BE49-F238E27FC236}">
                <a16:creationId xmlns:a16="http://schemas.microsoft.com/office/drawing/2014/main" id="{E1060B08-8B6D-4D33-B99E-E0F81F721231}"/>
              </a:ext>
            </a:extLst>
          </p:cNvPr>
          <p:cNvGrpSpPr/>
          <p:nvPr/>
        </p:nvGrpSpPr>
        <p:grpSpPr>
          <a:xfrm>
            <a:off x="4434342" y="4211728"/>
            <a:ext cx="359305" cy="359305"/>
            <a:chOff x="4489773" y="2355365"/>
            <a:chExt cx="548640" cy="548640"/>
          </a:xfrm>
          <a:solidFill>
            <a:srgbClr val="E6E6E6"/>
          </a:solidFill>
        </p:grpSpPr>
        <p:sp>
          <p:nvSpPr>
            <p:cNvPr id="49" name="Oval 48">
              <a:extLst>
                <a:ext uri="{FF2B5EF4-FFF2-40B4-BE49-F238E27FC236}">
                  <a16:creationId xmlns:a16="http://schemas.microsoft.com/office/drawing/2014/main" id="{CB2BDECC-E203-49F5-B2AE-EB297EB1A1BD}"/>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PageRight_E761">
              <a:extLst>
                <a:ext uri="{FF2B5EF4-FFF2-40B4-BE49-F238E27FC236}">
                  <a16:creationId xmlns:a16="http://schemas.microsoft.com/office/drawing/2014/main" id="{3D8A9BD4-6239-4A33-89BD-B69048A35BE9}"/>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defTabSz="914296"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sp>
        <p:nvSpPr>
          <p:cNvPr id="51" name="Title 3">
            <a:extLst>
              <a:ext uri="{FF2B5EF4-FFF2-40B4-BE49-F238E27FC236}">
                <a16:creationId xmlns:a16="http://schemas.microsoft.com/office/drawing/2014/main" id="{2EC81DD8-F9BF-4187-B296-E5E636794710}"/>
              </a:ext>
            </a:extLst>
          </p:cNvPr>
          <p:cNvSpPr>
            <a:spLocks noGrp="1"/>
          </p:cNvSpPr>
          <p:nvPr>
            <p:ph type="title"/>
          </p:nvPr>
        </p:nvSpPr>
        <p:spPr>
          <a:xfrm>
            <a:off x="674916" y="281409"/>
            <a:ext cx="10992834" cy="881979"/>
          </a:xfrm>
        </p:spPr>
        <p:txBody>
          <a:bodyPr/>
          <a:lstStyle/>
          <a:p>
            <a:r>
              <a:rPr lang="en-US">
                <a:latin typeface="Segoe UI Semibold (Headings)"/>
              </a:rPr>
              <a:t>Azure Policy</a:t>
            </a:r>
          </a:p>
        </p:txBody>
      </p:sp>
      <p:sp>
        <p:nvSpPr>
          <p:cNvPr id="52" name="TextBox 51">
            <a:extLst>
              <a:ext uri="{FF2B5EF4-FFF2-40B4-BE49-F238E27FC236}">
                <a16:creationId xmlns:a16="http://schemas.microsoft.com/office/drawing/2014/main" id="{875BA9CE-5A3A-4A6C-B181-310A5BDB9CFB}"/>
              </a:ext>
            </a:extLst>
          </p:cNvPr>
          <p:cNvSpPr txBox="1"/>
          <p:nvPr/>
        </p:nvSpPr>
        <p:spPr>
          <a:xfrm>
            <a:off x="854344" y="4742414"/>
            <a:ext cx="3102347" cy="479669"/>
          </a:xfrm>
          <a:prstGeom prst="rect">
            <a:avLst/>
          </a:prstGeom>
          <a:noFill/>
        </p:spPr>
        <p:txBody>
          <a:bodyPr wrap="square" lIns="179260" tIns="143408" rIns="179260" bIns="143408" rtlCol="0">
            <a:spAutoFit/>
          </a:bodyPr>
          <a:lstStyle/>
          <a:p>
            <a:pPr defTabSz="914086">
              <a:lnSpc>
                <a:spcPct val="90000"/>
              </a:lnSpc>
              <a:defRPr/>
            </a:pPr>
            <a:r>
              <a:rPr lang="en-US" sz="1372" dirty="0">
                <a:solidFill>
                  <a:srgbClr val="353535"/>
                </a:solidFill>
                <a:latin typeface="Segoe UI" panose="020B0502040204020203" pitchFamily="34" charset="0"/>
                <a:cs typeface="Segoe UI" panose="020B0502040204020203" pitchFamily="34" charset="0"/>
              </a:rPr>
              <a:t>VM In-Guest Policy (Preview)</a:t>
            </a:r>
          </a:p>
        </p:txBody>
      </p:sp>
      <p:grpSp>
        <p:nvGrpSpPr>
          <p:cNvPr id="54" name="Group 53">
            <a:extLst>
              <a:ext uri="{FF2B5EF4-FFF2-40B4-BE49-F238E27FC236}">
                <a16:creationId xmlns:a16="http://schemas.microsoft.com/office/drawing/2014/main" id="{CED6B828-E667-480F-8226-2B3B605E612E}"/>
              </a:ext>
            </a:extLst>
          </p:cNvPr>
          <p:cNvGrpSpPr/>
          <p:nvPr/>
        </p:nvGrpSpPr>
        <p:grpSpPr>
          <a:xfrm>
            <a:off x="435154" y="4804103"/>
            <a:ext cx="359305" cy="359305"/>
            <a:chOff x="4489773" y="2355365"/>
            <a:chExt cx="548640" cy="548640"/>
          </a:xfrm>
          <a:solidFill>
            <a:srgbClr val="E6E6E6"/>
          </a:solidFill>
        </p:grpSpPr>
        <p:sp>
          <p:nvSpPr>
            <p:cNvPr id="55" name="Oval 54">
              <a:extLst>
                <a:ext uri="{FF2B5EF4-FFF2-40B4-BE49-F238E27FC236}">
                  <a16:creationId xmlns:a16="http://schemas.microsoft.com/office/drawing/2014/main" id="{A7CF52E0-2EFF-44D2-A6EB-0257A39D5A4F}"/>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PageRight_E761">
              <a:extLst>
                <a:ext uri="{FF2B5EF4-FFF2-40B4-BE49-F238E27FC236}">
                  <a16:creationId xmlns:a16="http://schemas.microsoft.com/office/drawing/2014/main" id="{21C51ABA-12FA-4C0E-B867-C80BEA1E6B73}"/>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defTabSz="914296"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pic>
        <p:nvPicPr>
          <p:cNvPr id="57" name="Picture 56" descr="A close up of a logo&#10;&#10;Description generated with high confidence">
            <a:extLst>
              <a:ext uri="{FF2B5EF4-FFF2-40B4-BE49-F238E27FC236}">
                <a16:creationId xmlns:a16="http://schemas.microsoft.com/office/drawing/2014/main" id="{4B6943BA-FFDE-4451-8F60-AE0050753123}"/>
              </a:ext>
            </a:extLst>
          </p:cNvPr>
          <p:cNvPicPr>
            <a:picLocks noChangeAspect="1"/>
          </p:cNvPicPr>
          <p:nvPr/>
        </p:nvPicPr>
        <p:blipFill>
          <a:blip r:embed="rId3"/>
          <a:stretch>
            <a:fillRect/>
          </a:stretch>
        </p:blipFill>
        <p:spPr>
          <a:xfrm>
            <a:off x="3336068" y="338062"/>
            <a:ext cx="496826" cy="496826"/>
          </a:xfrm>
          <a:prstGeom prst="rect">
            <a:avLst/>
          </a:prstGeom>
        </p:spPr>
      </p:pic>
    </p:spTree>
    <p:extLst>
      <p:ext uri="{BB962C8B-B14F-4D97-AF65-F5344CB8AC3E}">
        <p14:creationId xmlns:p14="http://schemas.microsoft.com/office/powerpoint/2010/main" val="1926549241"/>
      </p:ext>
    </p:extLst>
  </p:cSld>
  <p:clrMapOvr>
    <a:masterClrMapping/>
  </p:clrMapOvr>
</p:sld>
</file>

<file path=ppt/theme/theme1.xml><?xml version="1.0" encoding="utf-8"?>
<a:theme xmlns:a="http://schemas.openxmlformats.org/drawingml/2006/main" name="WHITE TEMPLATE">
  <a:themeElements>
    <a:clrScheme name="Illustration - Light Gray - Teal">
      <a:dk1>
        <a:srgbClr val="1A1A1A"/>
      </a:dk1>
      <a:lt1>
        <a:srgbClr val="FFFFFF"/>
      </a:lt1>
      <a:dk2>
        <a:srgbClr val="0D0D0D"/>
      </a:dk2>
      <a:lt2>
        <a:srgbClr val="D2D2D2"/>
      </a:lt2>
      <a:accent1>
        <a:srgbClr val="0078D4"/>
      </a:accent1>
      <a:accent2>
        <a:srgbClr val="002050"/>
      </a:accent2>
      <a:accent3>
        <a:srgbClr val="008272"/>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7DD4EF4D-C475-4D3D-8E37-0545DF314198}" vid="{8B26AB33-E7AF-4AA3-97C4-61A5B5071042}"/>
    </a:ext>
  </a:extLst>
</a:theme>
</file>

<file path=ppt/theme/theme10.xml><?xml version="1.0" encoding="utf-8"?>
<a:theme xmlns:a="http://schemas.openxmlformats.org/drawingml/2006/main" name="8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Data_005.potx" id="{38D92570-C3CD-4A1C-86A4-B3E6EF8220AA}" vid="{B451081E-3FD0-4431-A3B4-EFB4CC22B802}"/>
    </a:ext>
  </a:extLst>
</a:theme>
</file>

<file path=ppt/theme/theme11.xml><?xml version="1.0" encoding="utf-8"?>
<a:theme xmlns:a="http://schemas.openxmlformats.org/drawingml/2006/main" name="9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Data_007.potx" id="{71E475C3-5389-4C23-A03C-080483CB24DB}" vid="{0EE2B024-E619-4527-BE40-2328F069151A}"/>
    </a:ext>
  </a:extLst>
</a:theme>
</file>

<file path=ppt/theme/theme12.xml><?xml version="1.0" encoding="utf-8"?>
<a:theme xmlns:a="http://schemas.openxmlformats.org/drawingml/2006/main" name="10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Productivity_005.potx" id="{AA606812-F977-4A00-980C-EC807AB967DA}" vid="{D86BCC24-D797-4BAA-8B11-B4CE606927A1}"/>
    </a:ext>
  </a:extLst>
</a:theme>
</file>

<file path=ppt/theme/theme13.xml><?xml version="1.0" encoding="utf-8"?>
<a:theme xmlns:a="http://schemas.openxmlformats.org/drawingml/2006/main" name="11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Productivity_004.potx" id="{2AC8792D-56B0-41C7-8120-442C97ADC0D9}" vid="{A48A37B2-B095-46C2-847C-2A7BBEC9A32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Business_017.potx" id="{B823A9DC-B1AD-4675-B3E6-A9D1A95CE042}" vid="{0762618A-823C-4510-91C5-DF6AC795A709}"/>
    </a:ext>
  </a:extLst>
</a:theme>
</file>

<file path=ppt/theme/theme3.xml><?xml version="1.0" encoding="utf-8"?>
<a:theme xmlns:a="http://schemas.openxmlformats.org/drawingml/2006/main" name="2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05.potx" id="{1DDE26AD-FCDB-497F-934C-DE1647EF5047}" vid="{CBF047EE-8A2D-4DFD-80E1-D9926FB95026}"/>
    </a:ext>
  </a:extLst>
</a:theme>
</file>

<file path=ppt/theme/theme4.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2" id="{20882DB2-DB5A-4757-8115-AAC256C0D691}" vid="{F37C9223-A051-444D-A647-B83D88804820}"/>
    </a:ext>
  </a:extLst>
</a:theme>
</file>

<file path=ppt/theme/theme5.xml><?xml version="1.0" encoding="utf-8"?>
<a:theme xmlns:a="http://schemas.openxmlformats.org/drawingml/2006/main" name="3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07.potx" id="{7ECD85A8-47FA-4500-AC4C-6D4EC430D8AE}" vid="{342433CA-A5D1-4744-ACCD-7046C6ECB622}"/>
    </a:ext>
  </a:extLst>
</a:theme>
</file>

<file path=ppt/theme/theme6.xml><?xml version="1.0" encoding="utf-8"?>
<a:theme xmlns:a="http://schemas.openxmlformats.org/drawingml/2006/main" name="4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7.xml><?xml version="1.0" encoding="utf-8"?>
<a:theme xmlns:a="http://schemas.openxmlformats.org/drawingml/2006/main" name="5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ollaboration_008.potx" id="{83D88AA3-C704-4DA3-B5C4-E0E78B372E5C}" vid="{9A099F16-1B49-4D80-A5B2-EEEE8613DB2C}"/>
    </a:ext>
  </a:extLst>
</a:theme>
</file>

<file path=ppt/theme/theme8.xml><?xml version="1.0" encoding="utf-8"?>
<a:theme xmlns:a="http://schemas.openxmlformats.org/drawingml/2006/main" name="6_WHITE TEMPLATE">
  <a:themeElements>
    <a:clrScheme name="ST - Teal on white with orange">
      <a:dk1>
        <a:srgbClr val="1A1A1A"/>
      </a:dk1>
      <a:lt1>
        <a:srgbClr val="FFFFFF"/>
      </a:lt1>
      <a:dk2>
        <a:srgbClr val="0D0D0D"/>
      </a:dk2>
      <a:lt2>
        <a:srgbClr val="D2D2D2"/>
      </a:lt2>
      <a:accent1>
        <a:srgbClr val="0078D4"/>
      </a:accent1>
      <a:accent2>
        <a:srgbClr val="002050"/>
      </a:accent2>
      <a:accent3>
        <a:srgbClr val="008272"/>
      </a:accent3>
      <a:accent4>
        <a:srgbClr val="FF8C00"/>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ollaboration_011.potx" id="{369C9FC4-5CE5-4FC2-93C5-01A207D2CBA1}" vid="{103BC752-43AA-4C73-BF46-F3A19EA9872D}"/>
    </a:ext>
  </a:extLst>
</a:theme>
</file>

<file path=ppt/theme/theme9.xml><?xml version="1.0" encoding="utf-8"?>
<a:theme xmlns:a="http://schemas.openxmlformats.org/drawingml/2006/main" name="7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Data_003.potx" id="{25660962-25C7-4D91-B386-CCD325A80066}" vid="{4F6F17CA-D349-4C25-9433-79C8FFFB795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Campus – Individual IP" ma:contentTypeID="0x01010079CA57CA2DAD654DAB031774EE6746580100F7FB0B0E6F540248BD99F59EA79DD0F8" ma:contentTypeVersion="41" ma:contentTypeDescription="This content type is produced by an individual or team as part of a team collaboration effort, such as customer engagement. Reuse this type of content at your own risk." ma:contentTypeScope="" ma:versionID="b656fa5a187766e5de28309163d24b03">
  <xsd:schema xmlns:xsd="http://www.w3.org/2001/XMLSchema" xmlns:xs="http://www.w3.org/2001/XMLSchema" xmlns:p="http://schemas.microsoft.com/office/2006/metadata/properties" xmlns:ns2="230e9df3-be65-4c73-a93b-d1236ebd677e" targetNamespace="http://schemas.microsoft.com/office/2006/metadata/properties" ma:root="true" ma:fieldsID="e74bf4ce6c2f488b7f78751531bdbf1b" ns2:_="">
    <xsd:import namespace="230e9df3-be65-4c73-a93b-d1236ebd677e"/>
    <xsd:element name="properties">
      <xsd:complexType>
        <xsd:sequence>
          <xsd:element name="documentManagement">
            <xsd:complexType>
              <xsd:all>
                <xsd:element ref="ns2:DerivedFromID" minOccurs="0"/>
                <xsd:element ref="ns2:DocumentDescription" minOccurs="0"/>
                <xsd:element ref="ns2:Authors" minOccurs="0"/>
                <xsd:element ref="ns2:_dlc_DocIdUrl" minOccurs="0"/>
                <xsd:element ref="ns2:_dlc_DocIdPersistId" minOccurs="0"/>
                <xsd:element ref="ns2:MSProductsTaxHTField0" minOccurs="0"/>
                <xsd:element ref="ns2:TaxCatchAll" minOccurs="0"/>
                <xsd:element ref="ns2:TaxCatchAllLabel" minOccurs="0"/>
                <xsd:element ref="ns2:m74a2925250f485f9486ed3f97e2a6b3" minOccurs="0"/>
                <xsd:element ref="ns2:oad7af80ad0f4ba99bb03b3894ab533c" minOccurs="0"/>
                <xsd:element ref="ns2:bc28b5f076654a3b96073bbbebfeb8c9" minOccurs="0"/>
                <xsd:element ref="ns2:_dlc_Doc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erivedFromID" ma:index="2" nillable="true" ma:displayName="Derived from ID" ma:default="Original" ma:description="Holds the Document Id if the document is derived from an existing document in Campus." ma:internalName="DerivedFromID" ma:readOnly="false">
      <xsd:simpleType>
        <xsd:restriction base="dms:Text">
          <xsd:maxLength value="255"/>
        </xsd:restriction>
      </xsd:simpleType>
    </xsd:element>
    <xsd:element name="DocumentDescription" ma:index="3" nillable="true" ma:displayName="Document Description" ma:description="Alternate description for documents that can be used for display." ma:internalName="DocumentDescription" ma:readOnly="false">
      <xsd:simpleType>
        <xsd:restriction base="dms:Note">
          <xsd:maxLength value="255"/>
        </xsd:restriction>
      </xsd:simpleType>
    </xsd:element>
    <xsd:element name="Authors" ma:index="4" nillable="true" ma:displayName="Authors" ma:description="The individuals who contributed to the creation of this content. Includes both primary and secondary authors." ma:list="UserInfo" ma:SharePointGroup="0" ma:internalName="Authors"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MSProductsTaxHTField0" ma:index="13" nillable="true" ma:taxonomy="true" ma:internalName="MSProductsTaxHTField0" ma:taxonomyFieldName="MSProducts" ma:displayName="MS Products" ma:default="" ma:fieldId="{ee77c2ea-e1b9-4a90-85df-76a95e6ae936}"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TaxCatchAll" ma:index="14" nillable="true" ma:displayName="Taxonomy Catch All Column" ma:hidden="true" ma:list="{7a42de5d-8151-425f-8dfb-72dad891f0e5}" ma:internalName="TaxCatchAll" ma:showField="CatchAllData" ma:web="a09d48d2-6895-47a9-9a1e-8895d92f7d58">
      <xsd:complexType>
        <xsd:complexContent>
          <xsd:extension base="dms:MultiChoiceLookup">
            <xsd:sequence>
              <xsd:element name="Value" type="dms:Lookup" maxOccurs="unbounded" minOccurs="0" nillable="true"/>
            </xsd:sequence>
          </xsd:extension>
        </xsd:complexContent>
      </xsd:complexType>
    </xsd:element>
    <xsd:element name="TaxCatchAllLabel" ma:index="15" nillable="true" ma:displayName="Taxonomy Catch All Column1" ma:hidden="true" ma:list="{7a42de5d-8151-425f-8dfb-72dad891f0e5}" ma:internalName="TaxCatchAllLabel" ma:readOnly="true" ma:showField="CatchAllDataLabel" ma:web="a09d48d2-6895-47a9-9a1e-8895d92f7d58">
      <xsd:complexType>
        <xsd:complexContent>
          <xsd:extension base="dms:MultiChoiceLookup">
            <xsd:sequence>
              <xsd:element name="Value" type="dms:Lookup" maxOccurs="unbounded" minOccurs="0" nillable="true"/>
            </xsd:sequence>
          </xsd:extension>
        </xsd:complexContent>
      </xsd:complexType>
    </xsd:element>
    <xsd:element name="m74a2925250f485f9486ed3f97e2a6b3" ma:index="17" nillable="true" ma:taxonomy="true" ma:internalName="m74a2925250f485f9486ed3f97e2a6b3" ma:taxonomyFieldName="VerticalIndustries" ma:displayName="Vertical Industries" ma:readOnly="false" ma:default="" ma:fieldId="{674a2925-250f-485f-9486-ed3f97e2a6b3}" ma:taxonomyMulti="true" ma:sspId="e385fb40-52d4-4fae-9c5b-3e8ff8a5878e" ma:termSetId="90b2c5ef-eab8-4489-b9f5-fbf8010fdade" ma:anchorId="00000000-0000-0000-0000-000000000000" ma:open="false" ma:isKeyword="false">
      <xsd:complexType>
        <xsd:sequence>
          <xsd:element ref="pc:Terms" minOccurs="0" maxOccurs="1"/>
        </xsd:sequence>
      </xsd:complexType>
    </xsd:element>
    <xsd:element name="oad7af80ad0f4ba99bb03b3894ab533c" ma:index="19" nillable="true" ma:taxonomy="true" ma:internalName="oad7af80ad0f4ba99bb03b3894ab533c" ma:taxonomyFieldName="ServicesIPTypes" ma:displayName="Services IP Type" ma:default="" ma:fieldId="{8ad7af80-ad0f-4ba9-9bb0-3b3894ab533c}" ma:taxonomyMulti="true" ma:sspId="e385fb40-52d4-4fae-9c5b-3e8ff8a5878e" ma:termSetId="030f38bb-a2c5-4da9-8933-47d85a151cf1" ma:anchorId="00000000-0000-0000-0000-000000000000" ma:open="false" ma:isKeyword="false">
      <xsd:complexType>
        <xsd:sequence>
          <xsd:element ref="pc:Terms" minOccurs="0" maxOccurs="1"/>
        </xsd:sequence>
      </xsd:complexType>
    </xsd:element>
    <xsd:element name="bc28b5f076654a3b96073bbbebfeb8c9" ma:index="21" nillable="true" ma:taxonomy="true" ma:internalName="bc28b5f076654a3b96073bbbebfeb8c9" ma:taxonomyFieldName="MSLanguage" ma:displayName="MS Language" ma:default="" ma:fieldId="{bc28b5f0-7665-4a3b-9607-3bbbebfeb8c9}" ma:taxonomyMulti="true" ma:sspId="e385fb40-52d4-4fae-9c5b-3e8ff8a5878e" ma:termSetId="2851bb56-f3b7-4d07-b1ba-07ede7d3b149" ma:anchorId="00000000-0000-0000-0000-000000000000" ma:open="false" ma:isKeyword="false">
      <xsd:complexType>
        <xsd:sequence>
          <xsd:element ref="pc:Terms" minOccurs="0" maxOccurs="1"/>
        </xsd:sequence>
      </xsd:complexType>
    </xsd:element>
    <xsd:element name="_dlc_DocId" ma:index="22" nillable="true" ma:displayName="Document ID Value" ma:description="The value of the document ID assigned to this item." ma:internalName="_dlc_DocId"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3"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haredContentType xmlns="Microsoft.SharePoint.Taxonomy.ContentTypeSync" SourceId="e385fb40-52d4-4fae-9c5b-3e8ff8a5878e" ContentTypeId="0x01010079CA57CA2DAD654DAB031774EE67465801" PreviousValue="false"/>
</file>

<file path=customXml/item3.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 xsi:nil="true"/>
    <bc28b5f076654a3b96073bbbebfeb8c9 xmlns="230e9df3-be65-4c73-a93b-d1236ebd677e">
      <Terms xmlns="http://schemas.microsoft.com/office/infopath/2007/PartnerControls"/>
    </bc28b5f076654a3b96073bbbebfeb8c9>
    <MSProductsTaxHTField0 xmlns="230e9df3-be65-4c73-a93b-d1236ebd677e">
      <Terms xmlns="http://schemas.microsoft.com/office/infopath/2007/PartnerControls"/>
    </MSProductsTaxHTField0>
    <m74a2925250f485f9486ed3f97e2a6b3 xmlns="230e9df3-be65-4c73-a93b-d1236ebd677e">
      <Terms xmlns="http://schemas.microsoft.com/office/infopath/2007/PartnerControls"/>
    </m74a2925250f485f9486ed3f97e2a6b3>
    <oad7af80ad0f4ba99bb03b3894ab533c xmlns="230e9df3-be65-4c73-a93b-d1236ebd677e">
      <Terms xmlns="http://schemas.microsoft.com/office/infopath/2007/PartnerControls"/>
    </oad7af80ad0f4ba99bb03b3894ab533c>
    <Authors xmlns="230e9df3-be65-4c73-a93b-d1236ebd677e">
      <UserInfo>
        <DisplayName/>
        <AccountId xsi:nil="true"/>
        <AccountType/>
      </UserInfo>
    </Authors>
    <DerivedFromID xmlns="230e9df3-be65-4c73-a93b-d1236ebd677e">Original</DerivedFromID>
    <TaxCatchAll xmlns="230e9df3-be65-4c73-a93b-d1236ebd677e"/>
    <_dlc_DocId xmlns="230e9df3-be65-4c73-a93b-d1236ebd677e">CPS077EXT-204324515-838</_dlc_DocId>
    <_dlc_DocIdUrl xmlns="230e9df3-be65-4c73-a93b-d1236ebd677e">
      <Url>https://microsoft.sharepoint.com/teams/CampusProjectSites076_Ext/so7akh3hs7/_layouts/15/DocIdRedir.aspx?ID=CPS077EXT-204324515-838</Url>
      <Description>CPS077EXT-204324515-838</Description>
    </_dlc_DocIdUrl>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BB72DBE-2328-4A54-A9AA-C65802441B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F1BBD0F-3C7C-4DAB-B003-89A4F9CB9E70}">
  <ds:schemaRefs>
    <ds:schemaRef ds:uri="Microsoft.SharePoint.Taxonomy.ContentTypeSync"/>
  </ds:schemaRefs>
</ds:datastoreItem>
</file>

<file path=customXml/itemProps3.xml><?xml version="1.0" encoding="utf-8"?>
<ds:datastoreItem xmlns:ds="http://schemas.openxmlformats.org/officeDocument/2006/customXml" ds:itemID="{F990F116-B58F-4255-B05B-DA3808E0E5C6}">
  <ds:schemaRefs>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230e9df3-be65-4c73-a93b-d1236ebd677e"/>
    <ds:schemaRef ds:uri="http://schemas.microsoft.com/office/2006/metadata/properties"/>
    <ds:schemaRef ds:uri="http://purl.org/dc/dcmitype/"/>
    <ds:schemaRef ds:uri="http://purl.org/dc/terms/"/>
  </ds:schemaRefs>
</ds:datastoreItem>
</file>

<file path=customXml/itemProps4.xml><?xml version="1.0" encoding="utf-8"?>
<ds:datastoreItem xmlns:ds="http://schemas.openxmlformats.org/officeDocument/2006/customXml" ds:itemID="{6669061C-F8A9-4EA5-9AE5-682E08473922}">
  <ds:schemaRefs>
    <ds:schemaRef ds:uri="http://schemas.microsoft.com/sharepoint/events"/>
  </ds:schemaRefs>
</ds:datastoreItem>
</file>

<file path=customXml/itemProps5.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16-9_Illustration_2018_Business_015_Blue</Template>
  <TotalTime>31789</TotalTime>
  <Words>2938</Words>
  <Application>Microsoft Office PowerPoint</Application>
  <PresentationFormat>Widescreen</PresentationFormat>
  <Paragraphs>295</Paragraphs>
  <Slides>25</Slides>
  <Notes>14</Notes>
  <HiddenSlides>0</HiddenSlides>
  <MMClips>0</MMClips>
  <ScaleCrop>false</ScaleCrop>
  <HeadingPairs>
    <vt:vector size="6" baseType="variant">
      <vt:variant>
        <vt:lpstr>Fonts Used</vt:lpstr>
      </vt:variant>
      <vt:variant>
        <vt:i4>11</vt:i4>
      </vt:variant>
      <vt:variant>
        <vt:lpstr>Theme</vt:lpstr>
      </vt:variant>
      <vt:variant>
        <vt:i4>13</vt:i4>
      </vt:variant>
      <vt:variant>
        <vt:lpstr>Slide Titles</vt:lpstr>
      </vt:variant>
      <vt:variant>
        <vt:i4>25</vt:i4>
      </vt:variant>
    </vt:vector>
  </HeadingPairs>
  <TitlesOfParts>
    <vt:vector size="49" baseType="lpstr">
      <vt:lpstr>-apple-system</vt:lpstr>
      <vt:lpstr>Arial</vt:lpstr>
      <vt:lpstr>Calibri</vt:lpstr>
      <vt:lpstr>Consolas</vt:lpstr>
      <vt:lpstr>Georgia Pro Cond Semibold</vt:lpstr>
      <vt:lpstr>Segoe UI</vt:lpstr>
      <vt:lpstr>Segoe UI Light</vt:lpstr>
      <vt:lpstr>Segoe UI Semibold</vt:lpstr>
      <vt:lpstr>Segoe UI Semibold (Headings)</vt:lpstr>
      <vt:lpstr>Segoe UI Semilight</vt:lpstr>
      <vt:lpstr>Wingdings</vt:lpstr>
      <vt:lpstr>WHITE TEMPLATE</vt:lpstr>
      <vt:lpstr>1_WHITE TEMPLATE</vt:lpstr>
      <vt:lpstr>2_WHITE TEMPLATE</vt:lpstr>
      <vt:lpstr>Microsoft 365 PPT Template - 2018</vt:lpstr>
      <vt:lpstr>3_WHITE TEMPLATE</vt:lpstr>
      <vt:lpstr>4_WHITE TEMPLATE</vt:lpstr>
      <vt:lpstr>5_WHITE TEMPLATE</vt:lpstr>
      <vt:lpstr>6_WHITE TEMPLATE</vt:lpstr>
      <vt:lpstr>7_WHITE TEMPLATE</vt:lpstr>
      <vt:lpstr>8_WHITE TEMPLATE</vt:lpstr>
      <vt:lpstr>9_WHITE TEMPLATE</vt:lpstr>
      <vt:lpstr>10_WHITE TEMPLATE</vt:lpstr>
      <vt:lpstr>11_WHITE TEMPLATE</vt:lpstr>
      <vt:lpstr>Governance In Azure</vt:lpstr>
      <vt:lpstr>The three main questions of GRC</vt:lpstr>
      <vt:lpstr>GRC Simplified</vt:lpstr>
      <vt:lpstr>GRC</vt:lpstr>
      <vt:lpstr>Control Mapping Flow</vt:lpstr>
      <vt:lpstr>Azure Policy Overview</vt:lpstr>
      <vt:lpstr>Azure Policy </vt:lpstr>
      <vt:lpstr> ASBs provides a canonical set of Azure-centric technical security controls based on widely used security/compliance control frameworks such as CIS, NIST and PCI.  </vt:lpstr>
      <vt:lpstr>Azure Policy</vt:lpstr>
      <vt:lpstr>PowerPoint Presentation</vt:lpstr>
      <vt:lpstr>PowerPoint Presentation</vt:lpstr>
      <vt:lpstr>Azure Policies – Assignment Scope</vt:lpstr>
      <vt:lpstr>Azure Policies - Effects</vt:lpstr>
      <vt:lpstr>Azure Policies – Effects Order of Evaluation</vt:lpstr>
      <vt:lpstr>Policy Management</vt:lpstr>
      <vt:lpstr>Azure Initiatives </vt:lpstr>
      <vt:lpstr>Azure Policies</vt:lpstr>
      <vt:lpstr>Azure Initiatives </vt:lpstr>
      <vt:lpstr>    Key Points</vt:lpstr>
      <vt:lpstr>    Best Practices</vt:lpstr>
      <vt:lpstr>Checklist</vt:lpstr>
      <vt:lpstr>     Appendix</vt:lpstr>
      <vt:lpstr>Example of a custom policy definition</vt:lpstr>
      <vt:lpstr>Additionnal Azure Policies Templates</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Service name - presentation purpose</dc:title>
  <dc:subject>&lt;Event name&gt;</dc:subject>
  <dc:creator>Paulo de Oliveira Junior</dc:creator>
  <cp:keywords/>
  <dc:description/>
  <cp:lastModifiedBy>Christopher Jasset</cp:lastModifiedBy>
  <cp:revision>21</cp:revision>
  <dcterms:created xsi:type="dcterms:W3CDTF">2018-08-14T21:31:58Z</dcterms:created>
  <dcterms:modified xsi:type="dcterms:W3CDTF">2022-03-03T19:31:56Z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0x01010079CA57CA2DAD654DAB031774EE6746580100F7FB0B0E6F540248BD99F59EA79DD0F8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_dlc_DocIdItemGuid">
    <vt:lpwstr>1e50529f-dab1-48f5-a27a-15fd3269945d</vt:lpwstr>
  </property>
  <property fmtid="{D5CDD505-2E9C-101B-9397-08002B2CF9AE}" pid="21" name="VerticalIndustries">
    <vt:lpwstr/>
  </property>
  <property fmtid="{D5CDD505-2E9C-101B-9397-08002B2CF9AE}" pid="22" name="MSProducts">
    <vt:lpwstr/>
  </property>
  <property fmtid="{D5CDD505-2E9C-101B-9397-08002B2CF9AE}" pid="23" name="ServicesIPTypes">
    <vt:lpwstr/>
  </property>
  <property fmtid="{D5CDD505-2E9C-101B-9397-08002B2CF9AE}" pid="24" name="MSLanguage">
    <vt:lpwstr/>
  </property>
</Properties>
</file>